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1"/>
  </p:sldMasterIdLst>
  <p:sldIdLst>
    <p:sldId id="256" r:id="rId2"/>
    <p:sldId id="270" r:id="rId3"/>
    <p:sldId id="269" r:id="rId4"/>
    <p:sldId id="257" r:id="rId5"/>
    <p:sldId id="268" r:id="rId6"/>
    <p:sldId id="258" r:id="rId7"/>
    <p:sldId id="262" r:id="rId8"/>
    <p:sldId id="259" r:id="rId9"/>
    <p:sldId id="264" r:id="rId10"/>
    <p:sldId id="266" r:id="rId11"/>
    <p:sldId id="263" r:id="rId12"/>
    <p:sldId id="267" r:id="rId13"/>
    <p:sldId id="265" r:id="rId14"/>
    <p:sldId id="273" r:id="rId15"/>
    <p:sldId id="274" r:id="rId16"/>
    <p:sldId id="26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6699FF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556D22-A46D-4720-886B-F150A428BC6C}" v="21" dt="2021-12-06T10:54:43.466"/>
    <p1510:client id="{C914416E-3172-42D5-AC6A-5319A1E7274D}" v="19" dt="2021-12-05T13:42:41.6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Nikosh" panose="02000000000000000000" pitchFamily="2" charset="0"/>
                <a:ea typeface="+mn-ea"/>
                <a:cs typeface="Nikosh" panose="02000000000000000000" pitchFamily="2" charset="0"/>
              </a:defRPr>
            </a:pPr>
            <a:r>
              <a:rPr lang="en-US" sz="2800" b="1" dirty="0" err="1"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সেপ্টেম্বর</a:t>
            </a:r>
            <a:r>
              <a:rPr lang="en-US" sz="2800" b="1" dirty="0"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800" b="1" dirty="0" err="1"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মাসের</a:t>
            </a:r>
            <a:r>
              <a:rPr lang="en-US" sz="2800" b="1" dirty="0"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800" b="1" dirty="0" err="1"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অফিসভিত্তিক</a:t>
            </a:r>
            <a:r>
              <a:rPr lang="en-US" sz="2800" b="1" dirty="0"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800" b="1" i="0" dirty="0" err="1"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তুলনামূলক</a:t>
            </a:r>
            <a:r>
              <a:rPr lang="en-US" sz="2800" b="1" i="0" dirty="0"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800" b="1" dirty="0" err="1"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সিস্টেম</a:t>
            </a:r>
            <a:r>
              <a:rPr lang="en-US" sz="2800" b="1" dirty="0"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800" b="1" dirty="0" err="1"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লস</a:t>
            </a:r>
            <a:endParaRPr lang="en-US" sz="2800" dirty="0">
              <a:effectLst/>
              <a:latin typeface="Nikosh" panose="02000000000000000000" pitchFamily="2" charset="0"/>
              <a:cs typeface="Nikosh" panose="02000000000000000000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Nikosh" panose="02000000000000000000" pitchFamily="2" charset="0"/>
              <a:ea typeface="+mn-ea"/>
              <a:cs typeface="Nikosh" panose="02000000000000000000" pitchFamily="2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২০২০-২১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ikosh" panose="02000000000000000000" pitchFamily="2" charset="0"/>
                    <a:ea typeface="+mn-ea"/>
                    <a:cs typeface="Nikosh" panose="02000000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সদর দপ্তর​</c:v>
                </c:pt>
                <c:pt idx="1">
                  <c:v>মদনপুর​</c:v>
                </c:pt>
                <c:pt idx="2">
                  <c:v>সোনারগাঁ​</c:v>
                </c:pt>
                <c:pt idx="3">
                  <c:v>বন্দর​</c:v>
                </c:pt>
                <c:pt idx="4">
                  <c:v>তারাবো​</c:v>
                </c:pt>
                <c:pt idx="5">
                  <c:v>নবীগঞ্জ​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2.92</c:v>
                </c:pt>
                <c:pt idx="1">
                  <c:v>3.62</c:v>
                </c:pt>
                <c:pt idx="2">
                  <c:v>3.22</c:v>
                </c:pt>
                <c:pt idx="3">
                  <c:v>5.82</c:v>
                </c:pt>
                <c:pt idx="4">
                  <c:v>3.81</c:v>
                </c:pt>
                <c:pt idx="5">
                  <c:v>4.24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3E-42BA-80B1-16AF96275C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২০২১-২২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সদর দপ্তর​</c:v>
                </c:pt>
                <c:pt idx="1">
                  <c:v>মদনপুর​</c:v>
                </c:pt>
                <c:pt idx="2">
                  <c:v>সোনারগাঁ​</c:v>
                </c:pt>
                <c:pt idx="3">
                  <c:v>বন্দর​</c:v>
                </c:pt>
                <c:pt idx="4">
                  <c:v>তারাবো​</c:v>
                </c:pt>
                <c:pt idx="5">
                  <c:v>নবীগঞ্জ​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8.09</c:v>
                </c:pt>
                <c:pt idx="1">
                  <c:v>3.84</c:v>
                </c:pt>
                <c:pt idx="2">
                  <c:v>1.48</c:v>
                </c:pt>
                <c:pt idx="3">
                  <c:v>5.17</c:v>
                </c:pt>
                <c:pt idx="4">
                  <c:v>4.0599999999999996</c:v>
                </c:pt>
                <c:pt idx="5">
                  <c:v>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3E-42BA-80B1-16AF96275C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9"/>
        <c:axId val="1364236256"/>
        <c:axId val="1364240832"/>
      </c:barChart>
      <c:catAx>
        <c:axId val="136423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ikosh" panose="02000000000000000000" pitchFamily="2" charset="0"/>
                <a:ea typeface="+mn-ea"/>
                <a:cs typeface="Nikosh" panose="02000000000000000000" pitchFamily="2" charset="0"/>
              </a:defRPr>
            </a:pPr>
            <a:endParaRPr lang="en-US"/>
          </a:p>
        </c:txPr>
        <c:crossAx val="1364240832"/>
        <c:crosses val="autoZero"/>
        <c:auto val="1"/>
        <c:lblAlgn val="ctr"/>
        <c:lblOffset val="100"/>
        <c:noMultiLvlLbl val="0"/>
      </c:catAx>
      <c:valAx>
        <c:axId val="1364240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Nikosh" panose="02000000000000000000" pitchFamily="2" charset="0"/>
                <a:ea typeface="+mn-ea"/>
                <a:cs typeface="Nikosh" panose="02000000000000000000" pitchFamily="2" charset="0"/>
              </a:defRPr>
            </a:pPr>
            <a:endParaRPr lang="en-US"/>
          </a:p>
        </c:txPr>
        <c:crossAx val="1364236256"/>
        <c:crosses val="autoZero"/>
        <c:crossBetween val="between"/>
      </c:valAx>
      <c:spPr>
        <a:solidFill>
          <a:schemeClr val="accent1">
            <a:lumMod val="60000"/>
            <a:lumOff val="40000"/>
            <a:alpha val="22000"/>
          </a:schemeClr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Nikosh" panose="02000000000000000000" pitchFamily="2" charset="0"/>
              <a:ea typeface="+mn-ea"/>
              <a:cs typeface="Nikosh" panose="02000000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পবিসের বিভিন্ন গ্রাহকশ্রেণীর শতকরা হার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7F85-456A-91AE-2DA5C7E5F7E3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6-7F85-456A-91AE-2DA5C7E5F7E3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7F85-456A-91AE-2DA5C7E5F7E3}"/>
              </c:ext>
            </c:extLst>
          </c:dPt>
          <c:dPt>
            <c:idx val="3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4-7F85-456A-91AE-2DA5C7E5F7E3}"/>
              </c:ext>
            </c:extLst>
          </c:dPt>
          <c:dPt>
            <c:idx val="4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7F85-456A-91AE-2DA5C7E5F7E3}"/>
              </c:ext>
            </c:extLst>
          </c:dPt>
          <c:dLbls>
            <c:dLbl>
              <c:idx val="0"/>
              <c:layout>
                <c:manualLayout>
                  <c:x val="-0.17245829232283477"/>
                  <c:y val="-0.1834770433392566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F85-456A-91AE-2DA5C7E5F7E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accent6">
                        <a:lumMod val="50000"/>
                      </a:schemeClr>
                    </a:solidFill>
                    <a:latin typeface="Nikosh" panose="02000000000000000000" pitchFamily="2" charset="0"/>
                    <a:ea typeface="+mn-ea"/>
                    <a:cs typeface="Nikosh" panose="02000000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আবাসিক</c:v>
                </c:pt>
                <c:pt idx="1">
                  <c:v>বাণিজ্যিক</c:v>
                </c:pt>
                <c:pt idx="2">
                  <c:v>শিল্প</c:v>
                </c:pt>
                <c:pt idx="3">
                  <c:v>সেচ</c:v>
                </c:pt>
                <c:pt idx="4">
                  <c:v>অন্যান্য</c:v>
                </c:pt>
              </c:strCache>
            </c:strRef>
          </c:cat>
          <c:val>
            <c:numRef>
              <c:f>Sheet1!$B$2:$B$6</c:f>
              <c:numCache>
                <c:formatCode>[$-5000445]0.00%</c:formatCode>
                <c:ptCount val="5"/>
                <c:pt idx="0">
                  <c:v>0.75</c:v>
                </c:pt>
                <c:pt idx="1">
                  <c:v>0.12</c:v>
                </c:pt>
                <c:pt idx="2">
                  <c:v>7.0000000000000007E-2</c:v>
                </c:pt>
                <c:pt idx="3">
                  <c:v>0.02</c:v>
                </c:pt>
                <c:pt idx="4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85-456A-91AE-2DA5C7E5F7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2"/>
              </a:solidFill>
              <a:latin typeface="Nikosh" panose="02000000000000000000" pitchFamily="2" charset="0"/>
              <a:ea typeface="+mn-ea"/>
              <a:cs typeface="Nikosh" panose="02000000000000000000" pitchFamily="2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6B53D6-2FC3-4E8D-B4C3-6DD2676E680D}" type="doc">
      <dgm:prSet loTypeId="urn:microsoft.com/office/officeart/2005/8/layout/cycle3" loCatId="cycle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354852B-A524-4842-BCCB-4E171A5566B7}">
      <dgm:prSet custT="1"/>
      <dgm:spPr/>
      <dgm:t>
        <a:bodyPr/>
        <a:lstStyle/>
        <a:p>
          <a:r>
            <a:rPr lang="as-IN" sz="1800" b="1" i="0" dirty="0">
              <a:latin typeface="Nikosh" panose="02000000000000000000" pitchFamily="2" charset="0"/>
              <a:cs typeface="Nikosh" panose="02000000000000000000" pitchFamily="2" charset="0"/>
            </a:rPr>
            <a:t>পাওয়ারপয়েন্ট থিম</a:t>
          </a:r>
          <a:endParaRPr lang="en-US" sz="1800" dirty="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D798D4CE-117B-40D5-A334-76ADC7F100B4}" type="parTrans" cxnId="{74506BED-54AB-4CCA-B82A-19526E77F5A9}">
      <dgm:prSet/>
      <dgm:spPr/>
      <dgm:t>
        <a:bodyPr/>
        <a:lstStyle/>
        <a:p>
          <a:endParaRPr lang="en-US" sz="240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5D8658D1-4DEA-4CEA-8CFE-F9AFE880867D}" type="sibTrans" cxnId="{74506BED-54AB-4CCA-B82A-19526E77F5A9}">
      <dgm:prSet/>
      <dgm:spPr/>
      <dgm:t>
        <a:bodyPr/>
        <a:lstStyle/>
        <a:p>
          <a:endParaRPr lang="en-US" sz="240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94AEB0F0-553F-4E7B-9305-2EF2CBAC7774}">
      <dgm:prSet custT="1"/>
      <dgm:spPr/>
      <dgm:t>
        <a:bodyPr/>
        <a:lstStyle/>
        <a:p>
          <a:r>
            <a:rPr lang="as-IN" sz="1800" b="1" i="0" dirty="0">
              <a:latin typeface="Nikosh" panose="02000000000000000000" pitchFamily="2" charset="0"/>
              <a:cs typeface="Nikosh" panose="02000000000000000000" pitchFamily="2" charset="0"/>
            </a:rPr>
            <a:t>কালার</a:t>
          </a:r>
          <a:endParaRPr lang="en-US" sz="1800" dirty="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3A284CF1-DBAF-4E1B-974B-CCBC17198713}" type="parTrans" cxnId="{0FD4E13A-B629-4519-9FF4-773E9E29101B}">
      <dgm:prSet/>
      <dgm:spPr/>
      <dgm:t>
        <a:bodyPr/>
        <a:lstStyle/>
        <a:p>
          <a:endParaRPr lang="en-US" sz="240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19EEB5DA-EF96-455C-AFF4-9E861CE6DE54}" type="sibTrans" cxnId="{0FD4E13A-B629-4519-9FF4-773E9E29101B}">
      <dgm:prSet/>
      <dgm:spPr/>
      <dgm:t>
        <a:bodyPr/>
        <a:lstStyle/>
        <a:p>
          <a:endParaRPr lang="en-US" sz="240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0335F1C6-8D16-4C26-9EAD-044135934AF2}">
      <dgm:prSet custT="1"/>
      <dgm:spPr/>
      <dgm:t>
        <a:bodyPr/>
        <a:lstStyle/>
        <a:p>
          <a:r>
            <a:rPr lang="as-IN" sz="1800" b="1" i="0" dirty="0">
              <a:latin typeface="Nikosh" panose="02000000000000000000" pitchFamily="2" charset="0"/>
              <a:cs typeface="Nikosh" panose="02000000000000000000" pitchFamily="2" charset="0"/>
            </a:rPr>
            <a:t>ফন্ট</a:t>
          </a:r>
          <a:endParaRPr lang="en-US" sz="1800" dirty="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F427F35B-6E59-4985-BB03-470353C30F5F}" type="parTrans" cxnId="{8F936E44-F4CF-439E-BFD9-CA0944A430E0}">
      <dgm:prSet/>
      <dgm:spPr/>
      <dgm:t>
        <a:bodyPr/>
        <a:lstStyle/>
        <a:p>
          <a:endParaRPr lang="en-US" sz="240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0A5A6DA3-77B8-4972-94C7-597BEEE4FEA7}" type="sibTrans" cxnId="{8F936E44-F4CF-439E-BFD9-CA0944A430E0}">
      <dgm:prSet/>
      <dgm:spPr/>
      <dgm:t>
        <a:bodyPr/>
        <a:lstStyle/>
        <a:p>
          <a:endParaRPr lang="en-US" sz="240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53E0816C-4113-41E0-91F1-DA83F2BAB7C9}">
      <dgm:prSet custT="1"/>
      <dgm:spPr/>
      <dgm:t>
        <a:bodyPr/>
        <a:lstStyle/>
        <a:p>
          <a:r>
            <a:rPr lang="as-IN" sz="1800" b="1" i="0" dirty="0">
              <a:latin typeface="Nikosh" panose="02000000000000000000" pitchFamily="2" charset="0"/>
              <a:cs typeface="Nikosh" panose="02000000000000000000" pitchFamily="2" charset="0"/>
            </a:rPr>
            <a:t>বুলেট প</a:t>
          </a:r>
          <a:r>
            <a:rPr lang="en-US" sz="1800" b="1" i="0" dirty="0" err="1">
              <a:latin typeface="Nikosh" panose="02000000000000000000" pitchFamily="2" charset="0"/>
              <a:cs typeface="Nikosh" panose="02000000000000000000" pitchFamily="2" charset="0"/>
            </a:rPr>
            <a:t>য়ে</a:t>
          </a:r>
          <a:r>
            <a:rPr lang="as-IN" sz="1800" b="1" i="0" dirty="0">
              <a:latin typeface="Nikosh" panose="02000000000000000000" pitchFamily="2" charset="0"/>
              <a:cs typeface="Nikosh" panose="02000000000000000000" pitchFamily="2" charset="0"/>
            </a:rPr>
            <a:t>ন্ট</a:t>
          </a:r>
          <a:endParaRPr lang="en-US" sz="1800" dirty="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EA8B5450-21A7-4C5F-ABC6-0F3501B99CB9}" type="parTrans" cxnId="{1F359071-982A-491E-95F6-6B74334E4E64}">
      <dgm:prSet/>
      <dgm:spPr/>
      <dgm:t>
        <a:bodyPr/>
        <a:lstStyle/>
        <a:p>
          <a:endParaRPr lang="en-US" sz="240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B2099371-D8CE-466B-AF7A-21FB84799428}" type="sibTrans" cxnId="{1F359071-982A-491E-95F6-6B74334E4E64}">
      <dgm:prSet/>
      <dgm:spPr/>
      <dgm:t>
        <a:bodyPr/>
        <a:lstStyle/>
        <a:p>
          <a:endParaRPr lang="en-US" sz="240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095DEF15-2562-457F-A3D5-03E6ABA815C1}">
      <dgm:prSet custT="1"/>
      <dgm:spPr/>
      <dgm:t>
        <a:bodyPr/>
        <a:lstStyle/>
        <a:p>
          <a:r>
            <a:rPr lang="as-IN" sz="1800" b="1" i="0" dirty="0">
              <a:latin typeface="Nikosh" panose="02000000000000000000" pitchFamily="2" charset="0"/>
              <a:cs typeface="Nikosh" panose="02000000000000000000" pitchFamily="2" charset="0"/>
            </a:rPr>
            <a:t>সিম্পল স্লাইড</a:t>
          </a:r>
          <a:endParaRPr lang="en-US" sz="1800" dirty="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64274847-35C9-4520-8C2C-398FA03CE676}" type="parTrans" cxnId="{8B381D19-F035-46D0-B347-FFB91FD3F648}">
      <dgm:prSet/>
      <dgm:spPr/>
      <dgm:t>
        <a:bodyPr/>
        <a:lstStyle/>
        <a:p>
          <a:endParaRPr lang="en-US" sz="240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D76B1321-C7AA-489A-8A7D-B2D70831007C}" type="sibTrans" cxnId="{8B381D19-F035-46D0-B347-FFB91FD3F648}">
      <dgm:prSet/>
      <dgm:spPr/>
      <dgm:t>
        <a:bodyPr/>
        <a:lstStyle/>
        <a:p>
          <a:endParaRPr lang="en-US" sz="240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D7130963-9859-4274-B65E-CE33B6617C2C}">
      <dgm:prSet custT="1"/>
      <dgm:spPr/>
      <dgm:t>
        <a:bodyPr/>
        <a:lstStyle/>
        <a:p>
          <a:r>
            <a:rPr lang="as-IN" sz="1800" b="1" i="0" dirty="0">
              <a:latin typeface="Nikosh" panose="02000000000000000000" pitchFamily="2" charset="0"/>
              <a:cs typeface="Nikosh" panose="02000000000000000000" pitchFamily="2" charset="0"/>
            </a:rPr>
            <a:t>চিত্রবহুল পাওয়ারপয়েন্ট স্লাইড</a:t>
          </a:r>
          <a:endParaRPr lang="en-US" sz="1800" dirty="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165A1F85-A153-4E77-95FA-2DCB24222404}" type="parTrans" cxnId="{ED23FE1A-BE58-488E-921D-07A651C537A7}">
      <dgm:prSet/>
      <dgm:spPr/>
      <dgm:t>
        <a:bodyPr/>
        <a:lstStyle/>
        <a:p>
          <a:endParaRPr lang="en-US" sz="240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A2A7860F-36D6-4C98-8ACE-798619C93A6E}" type="sibTrans" cxnId="{ED23FE1A-BE58-488E-921D-07A651C537A7}">
      <dgm:prSet/>
      <dgm:spPr/>
      <dgm:t>
        <a:bodyPr/>
        <a:lstStyle/>
        <a:p>
          <a:endParaRPr lang="en-US" sz="240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8ECF2CAF-2317-470E-9FB4-DD890B2BDAA1}">
      <dgm:prSet custT="1"/>
      <dgm:spPr/>
      <dgm:t>
        <a:bodyPr/>
        <a:lstStyle/>
        <a:p>
          <a:r>
            <a:rPr lang="as-IN" sz="1800" b="1" i="0" dirty="0">
              <a:latin typeface="Nikosh" panose="02000000000000000000" pitchFamily="2" charset="0"/>
              <a:cs typeface="Nikosh" panose="02000000000000000000" pitchFamily="2" charset="0"/>
            </a:rPr>
            <a:t>ট্রানজিশন এবং এনিমেশন</a:t>
          </a:r>
          <a:endParaRPr lang="en-US" sz="1800" b="1" i="0" dirty="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B6ED73F5-2663-4EB5-8402-D5DD8C2AC1CA}" type="parTrans" cxnId="{0BF37CF8-7485-46F5-BF2C-707FEAAFE1F0}">
      <dgm:prSet/>
      <dgm:spPr/>
      <dgm:t>
        <a:bodyPr/>
        <a:lstStyle/>
        <a:p>
          <a:endParaRPr lang="en-US" sz="240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5842AA6D-7719-424A-A255-384B12B086E1}" type="sibTrans" cxnId="{0BF37CF8-7485-46F5-BF2C-707FEAAFE1F0}">
      <dgm:prSet/>
      <dgm:spPr/>
      <dgm:t>
        <a:bodyPr/>
        <a:lstStyle/>
        <a:p>
          <a:endParaRPr lang="en-US" sz="240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A48EF263-2E7B-4D4C-830B-961DB0CADDD0}">
      <dgm:prSet custT="1"/>
      <dgm:spPr/>
      <dgm:t>
        <a:bodyPr/>
        <a:lstStyle/>
        <a:p>
          <a:r>
            <a:rPr lang="as-IN" sz="1800" b="1" i="0" dirty="0">
              <a:latin typeface="Nikosh" panose="02000000000000000000" pitchFamily="2" charset="0"/>
              <a:cs typeface="Nikosh" panose="02000000000000000000" pitchFamily="2" charset="0"/>
            </a:rPr>
            <a:t>শেইপ</a:t>
          </a:r>
          <a:endParaRPr lang="en-US" sz="1800" dirty="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09562E06-01ED-44EF-A71B-FA1A5F1E9052}" type="parTrans" cxnId="{A4EBDFEF-25C8-4E43-A080-66E896122D32}">
      <dgm:prSet/>
      <dgm:spPr/>
      <dgm:t>
        <a:bodyPr/>
        <a:lstStyle/>
        <a:p>
          <a:endParaRPr lang="en-US" sz="240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3808CB93-74E5-4FB3-81EA-B94FEA9432F0}" type="sibTrans" cxnId="{A4EBDFEF-25C8-4E43-A080-66E896122D32}">
      <dgm:prSet/>
      <dgm:spPr/>
      <dgm:t>
        <a:bodyPr/>
        <a:lstStyle/>
        <a:p>
          <a:endParaRPr lang="en-US" sz="240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87CAD0A2-9364-4EDF-A5AE-61C0C612C091}">
      <dgm:prSet custT="1"/>
      <dgm:spPr/>
      <dgm:t>
        <a:bodyPr/>
        <a:lstStyle/>
        <a:p>
          <a:r>
            <a:rPr lang="as-IN" sz="1800" b="1" i="0" dirty="0">
              <a:latin typeface="Nikosh" panose="02000000000000000000" pitchFamily="2" charset="0"/>
              <a:cs typeface="Nikosh" panose="02000000000000000000" pitchFamily="2" charset="0"/>
            </a:rPr>
            <a:t>কনট্রাস্ট ও অপ্রাসঙ্গিক বিষয়বস্তু</a:t>
          </a:r>
          <a:endParaRPr lang="en-US" sz="1800" dirty="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CDDEEA2A-43CA-4D0E-93D7-AFBC1C8FDC08}" type="parTrans" cxnId="{E8B872EF-51BF-4E5B-BAAB-8D622469CF6F}">
      <dgm:prSet/>
      <dgm:spPr/>
      <dgm:t>
        <a:bodyPr/>
        <a:lstStyle/>
        <a:p>
          <a:endParaRPr lang="en-US" sz="240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1F39B879-7E03-4C14-AED1-0C3A959B04D0}" type="sibTrans" cxnId="{E8B872EF-51BF-4E5B-BAAB-8D622469CF6F}">
      <dgm:prSet/>
      <dgm:spPr/>
      <dgm:t>
        <a:bodyPr/>
        <a:lstStyle/>
        <a:p>
          <a:endParaRPr lang="en-US" sz="240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1D158027-DF52-4807-B065-A859876C68BE}">
      <dgm:prSet custT="1"/>
      <dgm:spPr/>
      <dgm:t>
        <a:bodyPr/>
        <a:lstStyle/>
        <a:p>
          <a:r>
            <a:rPr lang="as-IN" sz="1800" b="1" i="0" dirty="0">
              <a:latin typeface="Nikosh" panose="02000000000000000000" pitchFamily="2" charset="0"/>
              <a:cs typeface="Nikosh" panose="02000000000000000000" pitchFamily="2" charset="0"/>
            </a:rPr>
            <a:t>পাওয়ারপয়েন্ট স্লাইডে জটিলতা</a:t>
          </a:r>
          <a:endParaRPr lang="en-US" sz="1800" dirty="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F4E0ED28-7449-4C41-AE0B-F222B5FD5B41}" type="parTrans" cxnId="{1DFF115D-4427-4724-A52B-7433C0C54DBB}">
      <dgm:prSet/>
      <dgm:spPr/>
      <dgm:t>
        <a:bodyPr/>
        <a:lstStyle/>
        <a:p>
          <a:endParaRPr lang="en-US" sz="240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9C260775-C48E-4B5A-BC92-CB1C090FFFCA}" type="sibTrans" cxnId="{1DFF115D-4427-4724-A52B-7433C0C54DBB}">
      <dgm:prSet/>
      <dgm:spPr/>
      <dgm:t>
        <a:bodyPr/>
        <a:lstStyle/>
        <a:p>
          <a:endParaRPr lang="en-US" sz="2400">
            <a:latin typeface="Nikosh" panose="02000000000000000000" pitchFamily="2" charset="0"/>
            <a:cs typeface="Nikosh" panose="02000000000000000000" pitchFamily="2" charset="0"/>
          </a:endParaRPr>
        </a:p>
      </dgm:t>
    </dgm:pt>
    <dgm:pt modelId="{8F5457D5-ECDF-4978-9445-6C12CC81AA37}" type="pres">
      <dgm:prSet presAssocID="{E96B53D6-2FC3-4E8D-B4C3-6DD2676E680D}" presName="Name0" presStyleCnt="0">
        <dgm:presLayoutVars>
          <dgm:dir/>
          <dgm:resizeHandles val="exact"/>
        </dgm:presLayoutVars>
      </dgm:prSet>
      <dgm:spPr/>
    </dgm:pt>
    <dgm:pt modelId="{1777C006-4893-4831-BF4D-7114EF95B095}" type="pres">
      <dgm:prSet presAssocID="{E96B53D6-2FC3-4E8D-B4C3-6DD2676E680D}" presName="cycle" presStyleCnt="0"/>
      <dgm:spPr/>
    </dgm:pt>
    <dgm:pt modelId="{CFD6ABA8-5297-4D13-BDB0-F018B9952FE1}" type="pres">
      <dgm:prSet presAssocID="{D354852B-A524-4842-BCCB-4E171A5566B7}" presName="nodeFirstNode" presStyleLbl="node1" presStyleIdx="0" presStyleCnt="10">
        <dgm:presLayoutVars>
          <dgm:bulletEnabled val="1"/>
        </dgm:presLayoutVars>
      </dgm:prSet>
      <dgm:spPr/>
    </dgm:pt>
    <dgm:pt modelId="{4E600E4B-18C9-40D3-84F7-8DA5F3368253}" type="pres">
      <dgm:prSet presAssocID="{5D8658D1-4DEA-4CEA-8CFE-F9AFE880867D}" presName="sibTransFirstNode" presStyleLbl="bgShp" presStyleIdx="0" presStyleCnt="1"/>
      <dgm:spPr/>
    </dgm:pt>
    <dgm:pt modelId="{391AEB91-60E3-46AF-87C2-A7306C017834}" type="pres">
      <dgm:prSet presAssocID="{94AEB0F0-553F-4E7B-9305-2EF2CBAC7774}" presName="nodeFollowingNodes" presStyleLbl="node1" presStyleIdx="1" presStyleCnt="10">
        <dgm:presLayoutVars>
          <dgm:bulletEnabled val="1"/>
        </dgm:presLayoutVars>
      </dgm:prSet>
      <dgm:spPr/>
    </dgm:pt>
    <dgm:pt modelId="{E984E3A6-6210-44E1-A994-C49D048A2EB5}" type="pres">
      <dgm:prSet presAssocID="{0335F1C6-8D16-4C26-9EAD-044135934AF2}" presName="nodeFollowingNodes" presStyleLbl="node1" presStyleIdx="2" presStyleCnt="10">
        <dgm:presLayoutVars>
          <dgm:bulletEnabled val="1"/>
        </dgm:presLayoutVars>
      </dgm:prSet>
      <dgm:spPr/>
    </dgm:pt>
    <dgm:pt modelId="{7D936F01-FCF5-47B9-8851-21645C3CDE4B}" type="pres">
      <dgm:prSet presAssocID="{53E0816C-4113-41E0-91F1-DA83F2BAB7C9}" presName="nodeFollowingNodes" presStyleLbl="node1" presStyleIdx="3" presStyleCnt="10">
        <dgm:presLayoutVars>
          <dgm:bulletEnabled val="1"/>
        </dgm:presLayoutVars>
      </dgm:prSet>
      <dgm:spPr/>
    </dgm:pt>
    <dgm:pt modelId="{1688D4EE-1898-4B7A-B187-616A56958003}" type="pres">
      <dgm:prSet presAssocID="{095DEF15-2562-457F-A3D5-03E6ABA815C1}" presName="nodeFollowingNodes" presStyleLbl="node1" presStyleIdx="4" presStyleCnt="10">
        <dgm:presLayoutVars>
          <dgm:bulletEnabled val="1"/>
        </dgm:presLayoutVars>
      </dgm:prSet>
      <dgm:spPr/>
    </dgm:pt>
    <dgm:pt modelId="{AF2ED046-C2B0-4DF4-B63A-EBE748BFFF3B}" type="pres">
      <dgm:prSet presAssocID="{D7130963-9859-4274-B65E-CE33B6617C2C}" presName="nodeFollowingNodes" presStyleLbl="node1" presStyleIdx="5" presStyleCnt="10">
        <dgm:presLayoutVars>
          <dgm:bulletEnabled val="1"/>
        </dgm:presLayoutVars>
      </dgm:prSet>
      <dgm:spPr/>
    </dgm:pt>
    <dgm:pt modelId="{0A4D33A1-74DA-4D17-8B00-039097526B53}" type="pres">
      <dgm:prSet presAssocID="{8ECF2CAF-2317-470E-9FB4-DD890B2BDAA1}" presName="nodeFollowingNodes" presStyleLbl="node1" presStyleIdx="6" presStyleCnt="10">
        <dgm:presLayoutVars>
          <dgm:bulletEnabled val="1"/>
        </dgm:presLayoutVars>
      </dgm:prSet>
      <dgm:spPr/>
    </dgm:pt>
    <dgm:pt modelId="{B5DC6A3A-656F-47D5-BEFA-225E80269A26}" type="pres">
      <dgm:prSet presAssocID="{A48EF263-2E7B-4D4C-830B-961DB0CADDD0}" presName="nodeFollowingNodes" presStyleLbl="node1" presStyleIdx="7" presStyleCnt="10" custRadScaleRad="103371" custRadScaleInc="18705">
        <dgm:presLayoutVars>
          <dgm:bulletEnabled val="1"/>
        </dgm:presLayoutVars>
      </dgm:prSet>
      <dgm:spPr/>
    </dgm:pt>
    <dgm:pt modelId="{EA70F7AD-928F-4112-9255-619CCF25F73E}" type="pres">
      <dgm:prSet presAssocID="{87CAD0A2-9364-4EDF-A5AE-61C0C612C091}" presName="nodeFollowingNodes" presStyleLbl="node1" presStyleIdx="8" presStyleCnt="10">
        <dgm:presLayoutVars>
          <dgm:bulletEnabled val="1"/>
        </dgm:presLayoutVars>
      </dgm:prSet>
      <dgm:spPr/>
    </dgm:pt>
    <dgm:pt modelId="{7F619029-6AFD-48E5-B6CC-521C107DADD5}" type="pres">
      <dgm:prSet presAssocID="{1D158027-DF52-4807-B065-A859876C68BE}" presName="nodeFollowingNodes" presStyleLbl="node1" presStyleIdx="9" presStyleCnt="10">
        <dgm:presLayoutVars>
          <dgm:bulletEnabled val="1"/>
        </dgm:presLayoutVars>
      </dgm:prSet>
      <dgm:spPr/>
    </dgm:pt>
  </dgm:ptLst>
  <dgm:cxnLst>
    <dgm:cxn modelId="{1C81EA11-EDFA-43A4-AE4E-A9003B7C36F0}" type="presOf" srcId="{87CAD0A2-9364-4EDF-A5AE-61C0C612C091}" destId="{EA70F7AD-928F-4112-9255-619CCF25F73E}" srcOrd="0" destOrd="0" presId="urn:microsoft.com/office/officeart/2005/8/layout/cycle3"/>
    <dgm:cxn modelId="{8B381D19-F035-46D0-B347-FFB91FD3F648}" srcId="{E96B53D6-2FC3-4E8D-B4C3-6DD2676E680D}" destId="{095DEF15-2562-457F-A3D5-03E6ABA815C1}" srcOrd="4" destOrd="0" parTransId="{64274847-35C9-4520-8C2C-398FA03CE676}" sibTransId="{D76B1321-C7AA-489A-8A7D-B2D70831007C}"/>
    <dgm:cxn modelId="{ED23FE1A-BE58-488E-921D-07A651C537A7}" srcId="{E96B53D6-2FC3-4E8D-B4C3-6DD2676E680D}" destId="{D7130963-9859-4274-B65E-CE33B6617C2C}" srcOrd="5" destOrd="0" parTransId="{165A1F85-A153-4E77-95FA-2DCB24222404}" sibTransId="{A2A7860F-36D6-4C98-8ACE-798619C93A6E}"/>
    <dgm:cxn modelId="{0FD4E13A-B629-4519-9FF4-773E9E29101B}" srcId="{E96B53D6-2FC3-4E8D-B4C3-6DD2676E680D}" destId="{94AEB0F0-553F-4E7B-9305-2EF2CBAC7774}" srcOrd="1" destOrd="0" parTransId="{3A284CF1-DBAF-4E1B-974B-CCBC17198713}" sibTransId="{19EEB5DA-EF96-455C-AFF4-9E861CE6DE54}"/>
    <dgm:cxn modelId="{1DFF115D-4427-4724-A52B-7433C0C54DBB}" srcId="{E96B53D6-2FC3-4E8D-B4C3-6DD2676E680D}" destId="{1D158027-DF52-4807-B065-A859876C68BE}" srcOrd="9" destOrd="0" parTransId="{F4E0ED28-7449-4C41-AE0B-F222B5FD5B41}" sibTransId="{9C260775-C48E-4B5A-BC92-CB1C090FFFCA}"/>
    <dgm:cxn modelId="{410CBA5D-C996-4D6B-9328-0FF02A5C1061}" type="presOf" srcId="{94AEB0F0-553F-4E7B-9305-2EF2CBAC7774}" destId="{391AEB91-60E3-46AF-87C2-A7306C017834}" srcOrd="0" destOrd="0" presId="urn:microsoft.com/office/officeart/2005/8/layout/cycle3"/>
    <dgm:cxn modelId="{8F936E44-F4CF-439E-BFD9-CA0944A430E0}" srcId="{E96B53D6-2FC3-4E8D-B4C3-6DD2676E680D}" destId="{0335F1C6-8D16-4C26-9EAD-044135934AF2}" srcOrd="2" destOrd="0" parTransId="{F427F35B-6E59-4985-BB03-470353C30F5F}" sibTransId="{0A5A6DA3-77B8-4972-94C7-597BEEE4FEA7}"/>
    <dgm:cxn modelId="{E6675866-DB03-4A31-BCA8-C6BC3BC91828}" type="presOf" srcId="{53E0816C-4113-41E0-91F1-DA83F2BAB7C9}" destId="{7D936F01-FCF5-47B9-8851-21645C3CDE4B}" srcOrd="0" destOrd="0" presId="urn:microsoft.com/office/officeart/2005/8/layout/cycle3"/>
    <dgm:cxn modelId="{1F359071-982A-491E-95F6-6B74334E4E64}" srcId="{E96B53D6-2FC3-4E8D-B4C3-6DD2676E680D}" destId="{53E0816C-4113-41E0-91F1-DA83F2BAB7C9}" srcOrd="3" destOrd="0" parTransId="{EA8B5450-21A7-4C5F-ABC6-0F3501B99CB9}" sibTransId="{B2099371-D8CE-466B-AF7A-21FB84799428}"/>
    <dgm:cxn modelId="{97E1BD51-7ADE-4C96-A31D-181B850F6CC0}" type="presOf" srcId="{8ECF2CAF-2317-470E-9FB4-DD890B2BDAA1}" destId="{0A4D33A1-74DA-4D17-8B00-039097526B53}" srcOrd="0" destOrd="0" presId="urn:microsoft.com/office/officeart/2005/8/layout/cycle3"/>
    <dgm:cxn modelId="{56D0F776-A6CA-4921-A17F-FB1988E2011F}" type="presOf" srcId="{1D158027-DF52-4807-B065-A859876C68BE}" destId="{7F619029-6AFD-48E5-B6CC-521C107DADD5}" srcOrd="0" destOrd="0" presId="urn:microsoft.com/office/officeart/2005/8/layout/cycle3"/>
    <dgm:cxn modelId="{9955299D-2497-4B2D-ACBF-4F7669D2C621}" type="presOf" srcId="{5D8658D1-4DEA-4CEA-8CFE-F9AFE880867D}" destId="{4E600E4B-18C9-40D3-84F7-8DA5F3368253}" srcOrd="0" destOrd="0" presId="urn:microsoft.com/office/officeart/2005/8/layout/cycle3"/>
    <dgm:cxn modelId="{1FACC2A9-D86F-4B70-BF9C-B44C9F58CB6F}" type="presOf" srcId="{A48EF263-2E7B-4D4C-830B-961DB0CADDD0}" destId="{B5DC6A3A-656F-47D5-BEFA-225E80269A26}" srcOrd="0" destOrd="0" presId="urn:microsoft.com/office/officeart/2005/8/layout/cycle3"/>
    <dgm:cxn modelId="{2AA800B0-64A2-4ECA-AC4C-889A12B0E859}" type="presOf" srcId="{0335F1C6-8D16-4C26-9EAD-044135934AF2}" destId="{E984E3A6-6210-44E1-A994-C49D048A2EB5}" srcOrd="0" destOrd="0" presId="urn:microsoft.com/office/officeart/2005/8/layout/cycle3"/>
    <dgm:cxn modelId="{74EE39C3-9B29-4D1A-862B-B7CBAC353C5C}" type="presOf" srcId="{D7130963-9859-4274-B65E-CE33B6617C2C}" destId="{AF2ED046-C2B0-4DF4-B63A-EBE748BFFF3B}" srcOrd="0" destOrd="0" presId="urn:microsoft.com/office/officeart/2005/8/layout/cycle3"/>
    <dgm:cxn modelId="{293237D6-FF43-4F08-B912-B5CE7F473E04}" type="presOf" srcId="{E96B53D6-2FC3-4E8D-B4C3-6DD2676E680D}" destId="{8F5457D5-ECDF-4978-9445-6C12CC81AA37}" srcOrd="0" destOrd="0" presId="urn:microsoft.com/office/officeart/2005/8/layout/cycle3"/>
    <dgm:cxn modelId="{8B32ECD9-0F9C-47B8-9AF0-45BDB71D241C}" type="presOf" srcId="{D354852B-A524-4842-BCCB-4E171A5566B7}" destId="{CFD6ABA8-5297-4D13-BDB0-F018B9952FE1}" srcOrd="0" destOrd="0" presId="urn:microsoft.com/office/officeart/2005/8/layout/cycle3"/>
    <dgm:cxn modelId="{EB0A50DA-BD02-4B7F-8FA8-20B63F866865}" type="presOf" srcId="{095DEF15-2562-457F-A3D5-03E6ABA815C1}" destId="{1688D4EE-1898-4B7A-B187-616A56958003}" srcOrd="0" destOrd="0" presId="urn:microsoft.com/office/officeart/2005/8/layout/cycle3"/>
    <dgm:cxn modelId="{74506BED-54AB-4CCA-B82A-19526E77F5A9}" srcId="{E96B53D6-2FC3-4E8D-B4C3-6DD2676E680D}" destId="{D354852B-A524-4842-BCCB-4E171A5566B7}" srcOrd="0" destOrd="0" parTransId="{D798D4CE-117B-40D5-A334-76ADC7F100B4}" sibTransId="{5D8658D1-4DEA-4CEA-8CFE-F9AFE880867D}"/>
    <dgm:cxn modelId="{E8B872EF-51BF-4E5B-BAAB-8D622469CF6F}" srcId="{E96B53D6-2FC3-4E8D-B4C3-6DD2676E680D}" destId="{87CAD0A2-9364-4EDF-A5AE-61C0C612C091}" srcOrd="8" destOrd="0" parTransId="{CDDEEA2A-43CA-4D0E-93D7-AFBC1C8FDC08}" sibTransId="{1F39B879-7E03-4C14-AED1-0C3A959B04D0}"/>
    <dgm:cxn modelId="{A4EBDFEF-25C8-4E43-A080-66E896122D32}" srcId="{E96B53D6-2FC3-4E8D-B4C3-6DD2676E680D}" destId="{A48EF263-2E7B-4D4C-830B-961DB0CADDD0}" srcOrd="7" destOrd="0" parTransId="{09562E06-01ED-44EF-A71B-FA1A5F1E9052}" sibTransId="{3808CB93-74E5-4FB3-81EA-B94FEA9432F0}"/>
    <dgm:cxn modelId="{0BF37CF8-7485-46F5-BF2C-707FEAAFE1F0}" srcId="{E96B53D6-2FC3-4E8D-B4C3-6DD2676E680D}" destId="{8ECF2CAF-2317-470E-9FB4-DD890B2BDAA1}" srcOrd="6" destOrd="0" parTransId="{B6ED73F5-2663-4EB5-8402-D5DD8C2AC1CA}" sibTransId="{5842AA6D-7719-424A-A255-384B12B086E1}"/>
    <dgm:cxn modelId="{2B02A563-8C9C-405D-81C4-C387328A922F}" type="presParOf" srcId="{8F5457D5-ECDF-4978-9445-6C12CC81AA37}" destId="{1777C006-4893-4831-BF4D-7114EF95B095}" srcOrd="0" destOrd="0" presId="urn:microsoft.com/office/officeart/2005/8/layout/cycle3"/>
    <dgm:cxn modelId="{35CC5057-9008-4C76-A03D-4FB72C137A56}" type="presParOf" srcId="{1777C006-4893-4831-BF4D-7114EF95B095}" destId="{CFD6ABA8-5297-4D13-BDB0-F018B9952FE1}" srcOrd="0" destOrd="0" presId="urn:microsoft.com/office/officeart/2005/8/layout/cycle3"/>
    <dgm:cxn modelId="{F9C80FE1-6A4D-459E-BAD9-9DE9C4C3688D}" type="presParOf" srcId="{1777C006-4893-4831-BF4D-7114EF95B095}" destId="{4E600E4B-18C9-40D3-84F7-8DA5F3368253}" srcOrd="1" destOrd="0" presId="urn:microsoft.com/office/officeart/2005/8/layout/cycle3"/>
    <dgm:cxn modelId="{74AAF447-4062-4DCC-938B-935B78DA0678}" type="presParOf" srcId="{1777C006-4893-4831-BF4D-7114EF95B095}" destId="{391AEB91-60E3-46AF-87C2-A7306C017834}" srcOrd="2" destOrd="0" presId="urn:microsoft.com/office/officeart/2005/8/layout/cycle3"/>
    <dgm:cxn modelId="{A8E4CCD3-769B-4AE0-AD4B-17F14937426A}" type="presParOf" srcId="{1777C006-4893-4831-BF4D-7114EF95B095}" destId="{E984E3A6-6210-44E1-A994-C49D048A2EB5}" srcOrd="3" destOrd="0" presId="urn:microsoft.com/office/officeart/2005/8/layout/cycle3"/>
    <dgm:cxn modelId="{843F7021-B91F-4C25-84FC-4E89A7E0CEB0}" type="presParOf" srcId="{1777C006-4893-4831-BF4D-7114EF95B095}" destId="{7D936F01-FCF5-47B9-8851-21645C3CDE4B}" srcOrd="4" destOrd="0" presId="urn:microsoft.com/office/officeart/2005/8/layout/cycle3"/>
    <dgm:cxn modelId="{A2D86AF8-0D16-4CAC-AE74-964516A068E6}" type="presParOf" srcId="{1777C006-4893-4831-BF4D-7114EF95B095}" destId="{1688D4EE-1898-4B7A-B187-616A56958003}" srcOrd="5" destOrd="0" presId="urn:microsoft.com/office/officeart/2005/8/layout/cycle3"/>
    <dgm:cxn modelId="{D6D25843-C9BE-411B-AF9C-15E8177AC93D}" type="presParOf" srcId="{1777C006-4893-4831-BF4D-7114EF95B095}" destId="{AF2ED046-C2B0-4DF4-B63A-EBE748BFFF3B}" srcOrd="6" destOrd="0" presId="urn:microsoft.com/office/officeart/2005/8/layout/cycle3"/>
    <dgm:cxn modelId="{6A1CC0CA-7794-4E61-B81D-834F5072D07A}" type="presParOf" srcId="{1777C006-4893-4831-BF4D-7114EF95B095}" destId="{0A4D33A1-74DA-4D17-8B00-039097526B53}" srcOrd="7" destOrd="0" presId="urn:microsoft.com/office/officeart/2005/8/layout/cycle3"/>
    <dgm:cxn modelId="{07EE577E-6D95-4A69-BF63-5AD136BB1864}" type="presParOf" srcId="{1777C006-4893-4831-BF4D-7114EF95B095}" destId="{B5DC6A3A-656F-47D5-BEFA-225E80269A26}" srcOrd="8" destOrd="0" presId="urn:microsoft.com/office/officeart/2005/8/layout/cycle3"/>
    <dgm:cxn modelId="{0D2BBCAE-5428-4F10-8810-D530E744F3D0}" type="presParOf" srcId="{1777C006-4893-4831-BF4D-7114EF95B095}" destId="{EA70F7AD-928F-4112-9255-619CCF25F73E}" srcOrd="9" destOrd="0" presId="urn:microsoft.com/office/officeart/2005/8/layout/cycle3"/>
    <dgm:cxn modelId="{489EF8DD-25CD-4C2B-B9CD-757324A6D0AF}" type="presParOf" srcId="{1777C006-4893-4831-BF4D-7114EF95B095}" destId="{7F619029-6AFD-48E5-B6CC-521C107DADD5}" srcOrd="10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00E4B-18C9-40D3-84F7-8DA5F3368253}">
      <dsp:nvSpPr>
        <dsp:cNvPr id="0" name=""/>
        <dsp:cNvSpPr/>
      </dsp:nvSpPr>
      <dsp:spPr>
        <a:xfrm>
          <a:off x="2262845" y="-76386"/>
          <a:ext cx="6033451" cy="6033451"/>
        </a:xfrm>
        <a:prstGeom prst="circularArrow">
          <a:avLst>
            <a:gd name="adj1" fmla="val 5544"/>
            <a:gd name="adj2" fmla="val 330680"/>
            <a:gd name="adj3" fmla="val 14841372"/>
            <a:gd name="adj4" fmla="val 16765929"/>
            <a:gd name="adj5" fmla="val 5757"/>
          </a:avLst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tint val="40000"/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CFD6ABA8-5297-4D13-BDB0-F018B9952FE1}">
      <dsp:nvSpPr>
        <dsp:cNvPr id="0" name=""/>
        <dsp:cNvSpPr/>
      </dsp:nvSpPr>
      <dsp:spPr>
        <a:xfrm>
          <a:off x="4560332" y="3378"/>
          <a:ext cx="1438477" cy="71923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s-IN" sz="1800" b="1" i="0" kern="1200" dirty="0">
              <a:latin typeface="Nikosh" panose="02000000000000000000" pitchFamily="2" charset="0"/>
              <a:cs typeface="Nikosh" panose="02000000000000000000" pitchFamily="2" charset="0"/>
            </a:rPr>
            <a:t>পাওয়ারপয়েন্ট থিম</a:t>
          </a:r>
          <a:endParaRPr lang="en-US" sz="1800" kern="1200" dirty="0">
            <a:latin typeface="Nikosh" panose="02000000000000000000" pitchFamily="2" charset="0"/>
            <a:cs typeface="Nikosh" panose="02000000000000000000" pitchFamily="2" charset="0"/>
          </a:endParaRPr>
        </a:p>
      </dsp:txBody>
      <dsp:txXfrm>
        <a:off x="4595442" y="38488"/>
        <a:ext cx="1368257" cy="649018"/>
      </dsp:txXfrm>
    </dsp:sp>
    <dsp:sp modelId="{391AEB91-60E3-46AF-87C2-A7306C017834}">
      <dsp:nvSpPr>
        <dsp:cNvPr id="0" name=""/>
        <dsp:cNvSpPr/>
      </dsp:nvSpPr>
      <dsp:spPr>
        <a:xfrm>
          <a:off x="6072645" y="494759"/>
          <a:ext cx="1438477" cy="719238"/>
        </a:xfrm>
        <a:prstGeom prst="roundRect">
          <a:avLst/>
        </a:prstGeom>
        <a:gradFill rotWithShape="0">
          <a:gsLst>
            <a:gs pos="0">
              <a:schemeClr val="accent2">
                <a:hueOff val="-376997"/>
                <a:satOff val="1243"/>
                <a:lumOff val="1329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376997"/>
                <a:satOff val="1243"/>
                <a:lumOff val="1329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376997"/>
                <a:satOff val="1243"/>
                <a:lumOff val="1329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s-IN" sz="1800" b="1" i="0" kern="1200" dirty="0">
              <a:latin typeface="Nikosh" panose="02000000000000000000" pitchFamily="2" charset="0"/>
              <a:cs typeface="Nikosh" panose="02000000000000000000" pitchFamily="2" charset="0"/>
            </a:rPr>
            <a:t>কালার</a:t>
          </a:r>
          <a:endParaRPr lang="en-US" sz="1800" kern="1200" dirty="0">
            <a:latin typeface="Nikosh" panose="02000000000000000000" pitchFamily="2" charset="0"/>
            <a:cs typeface="Nikosh" panose="02000000000000000000" pitchFamily="2" charset="0"/>
          </a:endParaRPr>
        </a:p>
      </dsp:txBody>
      <dsp:txXfrm>
        <a:off x="6107755" y="529869"/>
        <a:ext cx="1368257" cy="649018"/>
      </dsp:txXfrm>
    </dsp:sp>
    <dsp:sp modelId="{E984E3A6-6210-44E1-A994-C49D048A2EB5}">
      <dsp:nvSpPr>
        <dsp:cNvPr id="0" name=""/>
        <dsp:cNvSpPr/>
      </dsp:nvSpPr>
      <dsp:spPr>
        <a:xfrm>
          <a:off x="7007306" y="1781209"/>
          <a:ext cx="1438477" cy="719238"/>
        </a:xfrm>
        <a:prstGeom prst="roundRect">
          <a:avLst/>
        </a:prstGeom>
        <a:gradFill rotWithShape="0">
          <a:gsLst>
            <a:gs pos="0">
              <a:schemeClr val="accent2">
                <a:hueOff val="-753995"/>
                <a:satOff val="2486"/>
                <a:lumOff val="2658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753995"/>
                <a:satOff val="2486"/>
                <a:lumOff val="2658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753995"/>
                <a:satOff val="2486"/>
                <a:lumOff val="2658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s-IN" sz="1800" b="1" i="0" kern="1200" dirty="0">
              <a:latin typeface="Nikosh" panose="02000000000000000000" pitchFamily="2" charset="0"/>
              <a:cs typeface="Nikosh" panose="02000000000000000000" pitchFamily="2" charset="0"/>
            </a:rPr>
            <a:t>ফন্ট</a:t>
          </a:r>
          <a:endParaRPr lang="en-US" sz="1800" kern="1200" dirty="0">
            <a:latin typeface="Nikosh" panose="02000000000000000000" pitchFamily="2" charset="0"/>
            <a:cs typeface="Nikosh" panose="02000000000000000000" pitchFamily="2" charset="0"/>
          </a:endParaRPr>
        </a:p>
      </dsp:txBody>
      <dsp:txXfrm>
        <a:off x="7042416" y="1816319"/>
        <a:ext cx="1368257" cy="649018"/>
      </dsp:txXfrm>
    </dsp:sp>
    <dsp:sp modelId="{7D936F01-FCF5-47B9-8851-21645C3CDE4B}">
      <dsp:nvSpPr>
        <dsp:cNvPr id="0" name=""/>
        <dsp:cNvSpPr/>
      </dsp:nvSpPr>
      <dsp:spPr>
        <a:xfrm>
          <a:off x="7007306" y="3371349"/>
          <a:ext cx="1438477" cy="719238"/>
        </a:xfrm>
        <a:prstGeom prst="roundRect">
          <a:avLst/>
        </a:prstGeom>
        <a:gradFill rotWithShape="0">
          <a:gsLst>
            <a:gs pos="0">
              <a:schemeClr val="accent2">
                <a:hueOff val="-1130992"/>
                <a:satOff val="3728"/>
                <a:lumOff val="3987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1130992"/>
                <a:satOff val="3728"/>
                <a:lumOff val="3987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1130992"/>
                <a:satOff val="3728"/>
                <a:lumOff val="3987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s-IN" sz="1800" b="1" i="0" kern="1200" dirty="0">
              <a:latin typeface="Nikosh" panose="02000000000000000000" pitchFamily="2" charset="0"/>
              <a:cs typeface="Nikosh" panose="02000000000000000000" pitchFamily="2" charset="0"/>
            </a:rPr>
            <a:t>বুলেট প</a:t>
          </a:r>
          <a:r>
            <a:rPr lang="en-US" sz="1800" b="1" i="0" kern="1200" dirty="0" err="1">
              <a:latin typeface="Nikosh" panose="02000000000000000000" pitchFamily="2" charset="0"/>
              <a:cs typeface="Nikosh" panose="02000000000000000000" pitchFamily="2" charset="0"/>
            </a:rPr>
            <a:t>য়ে</a:t>
          </a:r>
          <a:r>
            <a:rPr lang="as-IN" sz="1800" b="1" i="0" kern="1200" dirty="0">
              <a:latin typeface="Nikosh" panose="02000000000000000000" pitchFamily="2" charset="0"/>
              <a:cs typeface="Nikosh" panose="02000000000000000000" pitchFamily="2" charset="0"/>
            </a:rPr>
            <a:t>ন্ট</a:t>
          </a:r>
          <a:endParaRPr lang="en-US" sz="1800" kern="1200" dirty="0">
            <a:latin typeface="Nikosh" panose="02000000000000000000" pitchFamily="2" charset="0"/>
            <a:cs typeface="Nikosh" panose="02000000000000000000" pitchFamily="2" charset="0"/>
          </a:endParaRPr>
        </a:p>
      </dsp:txBody>
      <dsp:txXfrm>
        <a:off x="7042416" y="3406459"/>
        <a:ext cx="1368257" cy="649018"/>
      </dsp:txXfrm>
    </dsp:sp>
    <dsp:sp modelId="{1688D4EE-1898-4B7A-B187-616A56958003}">
      <dsp:nvSpPr>
        <dsp:cNvPr id="0" name=""/>
        <dsp:cNvSpPr/>
      </dsp:nvSpPr>
      <dsp:spPr>
        <a:xfrm>
          <a:off x="6072645" y="4657799"/>
          <a:ext cx="1438477" cy="719238"/>
        </a:xfrm>
        <a:prstGeom prst="roundRect">
          <a:avLst/>
        </a:prstGeom>
        <a:gradFill rotWithShape="0">
          <a:gsLst>
            <a:gs pos="0">
              <a:schemeClr val="accent2">
                <a:hueOff val="-1507989"/>
                <a:satOff val="4971"/>
                <a:lumOff val="5316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1507989"/>
                <a:satOff val="4971"/>
                <a:lumOff val="5316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1507989"/>
                <a:satOff val="4971"/>
                <a:lumOff val="5316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s-IN" sz="1800" b="1" i="0" kern="1200" dirty="0">
              <a:latin typeface="Nikosh" panose="02000000000000000000" pitchFamily="2" charset="0"/>
              <a:cs typeface="Nikosh" panose="02000000000000000000" pitchFamily="2" charset="0"/>
            </a:rPr>
            <a:t>সিম্পল স্লাইড</a:t>
          </a:r>
          <a:endParaRPr lang="en-US" sz="1800" kern="1200" dirty="0">
            <a:latin typeface="Nikosh" panose="02000000000000000000" pitchFamily="2" charset="0"/>
            <a:cs typeface="Nikosh" panose="02000000000000000000" pitchFamily="2" charset="0"/>
          </a:endParaRPr>
        </a:p>
      </dsp:txBody>
      <dsp:txXfrm>
        <a:off x="6107755" y="4692909"/>
        <a:ext cx="1368257" cy="649018"/>
      </dsp:txXfrm>
    </dsp:sp>
    <dsp:sp modelId="{AF2ED046-C2B0-4DF4-B63A-EBE748BFFF3B}">
      <dsp:nvSpPr>
        <dsp:cNvPr id="0" name=""/>
        <dsp:cNvSpPr/>
      </dsp:nvSpPr>
      <dsp:spPr>
        <a:xfrm>
          <a:off x="4560332" y="5149179"/>
          <a:ext cx="1438477" cy="719238"/>
        </a:xfrm>
        <a:prstGeom prst="roundRect">
          <a:avLst/>
        </a:prstGeom>
        <a:gradFill rotWithShape="0">
          <a:gsLst>
            <a:gs pos="0">
              <a:schemeClr val="accent2">
                <a:hueOff val="-1884986"/>
                <a:satOff val="6214"/>
                <a:lumOff val="6645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1884986"/>
                <a:satOff val="6214"/>
                <a:lumOff val="6645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1884986"/>
                <a:satOff val="6214"/>
                <a:lumOff val="6645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s-IN" sz="1800" b="1" i="0" kern="1200" dirty="0">
              <a:latin typeface="Nikosh" panose="02000000000000000000" pitchFamily="2" charset="0"/>
              <a:cs typeface="Nikosh" panose="02000000000000000000" pitchFamily="2" charset="0"/>
            </a:rPr>
            <a:t>চিত্রবহুল পাওয়ারপয়েন্ট স্লাইড</a:t>
          </a:r>
          <a:endParaRPr lang="en-US" sz="1800" kern="1200" dirty="0">
            <a:latin typeface="Nikosh" panose="02000000000000000000" pitchFamily="2" charset="0"/>
            <a:cs typeface="Nikosh" panose="02000000000000000000" pitchFamily="2" charset="0"/>
          </a:endParaRPr>
        </a:p>
      </dsp:txBody>
      <dsp:txXfrm>
        <a:off x="4595442" y="5184289"/>
        <a:ext cx="1368257" cy="649018"/>
      </dsp:txXfrm>
    </dsp:sp>
    <dsp:sp modelId="{0A4D33A1-74DA-4D17-8B00-039097526B53}">
      <dsp:nvSpPr>
        <dsp:cNvPr id="0" name=""/>
        <dsp:cNvSpPr/>
      </dsp:nvSpPr>
      <dsp:spPr>
        <a:xfrm>
          <a:off x="3048020" y="4657799"/>
          <a:ext cx="1438477" cy="719238"/>
        </a:xfrm>
        <a:prstGeom prst="roundRect">
          <a:avLst/>
        </a:prstGeom>
        <a:gradFill rotWithShape="0">
          <a:gsLst>
            <a:gs pos="0">
              <a:schemeClr val="accent2">
                <a:hueOff val="-2261984"/>
                <a:satOff val="7457"/>
                <a:lumOff val="7974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2261984"/>
                <a:satOff val="7457"/>
                <a:lumOff val="7974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2261984"/>
                <a:satOff val="7457"/>
                <a:lumOff val="7974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s-IN" sz="1800" b="1" i="0" kern="1200" dirty="0">
              <a:latin typeface="Nikosh" panose="02000000000000000000" pitchFamily="2" charset="0"/>
              <a:cs typeface="Nikosh" panose="02000000000000000000" pitchFamily="2" charset="0"/>
            </a:rPr>
            <a:t>ট্রানজিশন এবং এনিমেশন</a:t>
          </a:r>
          <a:endParaRPr lang="en-US" sz="1800" b="1" i="0" kern="1200" dirty="0">
            <a:latin typeface="Nikosh" panose="02000000000000000000" pitchFamily="2" charset="0"/>
            <a:cs typeface="Nikosh" panose="02000000000000000000" pitchFamily="2" charset="0"/>
          </a:endParaRPr>
        </a:p>
      </dsp:txBody>
      <dsp:txXfrm>
        <a:off x="3083130" y="4692909"/>
        <a:ext cx="1368257" cy="649018"/>
      </dsp:txXfrm>
    </dsp:sp>
    <dsp:sp modelId="{B5DC6A3A-656F-47D5-BEFA-225E80269A26}">
      <dsp:nvSpPr>
        <dsp:cNvPr id="0" name=""/>
        <dsp:cNvSpPr/>
      </dsp:nvSpPr>
      <dsp:spPr>
        <a:xfrm>
          <a:off x="1957651" y="3123723"/>
          <a:ext cx="1438477" cy="719238"/>
        </a:xfrm>
        <a:prstGeom prst="roundRect">
          <a:avLst/>
        </a:prstGeom>
        <a:gradFill rotWithShape="0">
          <a:gsLst>
            <a:gs pos="0">
              <a:schemeClr val="accent2">
                <a:hueOff val="-2638981"/>
                <a:satOff val="8699"/>
                <a:lumOff val="9303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2638981"/>
                <a:satOff val="8699"/>
                <a:lumOff val="9303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2638981"/>
                <a:satOff val="8699"/>
                <a:lumOff val="9303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s-IN" sz="1800" b="1" i="0" kern="1200" dirty="0">
              <a:latin typeface="Nikosh" panose="02000000000000000000" pitchFamily="2" charset="0"/>
              <a:cs typeface="Nikosh" panose="02000000000000000000" pitchFamily="2" charset="0"/>
            </a:rPr>
            <a:t>শেইপ</a:t>
          </a:r>
          <a:endParaRPr lang="en-US" sz="1800" kern="1200" dirty="0">
            <a:latin typeface="Nikosh" panose="02000000000000000000" pitchFamily="2" charset="0"/>
            <a:cs typeface="Nikosh" panose="02000000000000000000" pitchFamily="2" charset="0"/>
          </a:endParaRPr>
        </a:p>
      </dsp:txBody>
      <dsp:txXfrm>
        <a:off x="1992761" y="3158833"/>
        <a:ext cx="1368257" cy="649018"/>
      </dsp:txXfrm>
    </dsp:sp>
    <dsp:sp modelId="{EA70F7AD-928F-4112-9255-619CCF25F73E}">
      <dsp:nvSpPr>
        <dsp:cNvPr id="0" name=""/>
        <dsp:cNvSpPr/>
      </dsp:nvSpPr>
      <dsp:spPr>
        <a:xfrm>
          <a:off x="2113359" y="1781209"/>
          <a:ext cx="1438477" cy="719238"/>
        </a:xfrm>
        <a:prstGeom prst="roundRect">
          <a:avLst/>
        </a:prstGeom>
        <a:gradFill rotWithShape="0">
          <a:gsLst>
            <a:gs pos="0">
              <a:schemeClr val="accent2">
                <a:hueOff val="-3015978"/>
                <a:satOff val="9942"/>
                <a:lumOff val="10632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3015978"/>
                <a:satOff val="9942"/>
                <a:lumOff val="10632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3015978"/>
                <a:satOff val="9942"/>
                <a:lumOff val="10632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s-IN" sz="1800" b="1" i="0" kern="1200" dirty="0">
              <a:latin typeface="Nikosh" panose="02000000000000000000" pitchFamily="2" charset="0"/>
              <a:cs typeface="Nikosh" panose="02000000000000000000" pitchFamily="2" charset="0"/>
            </a:rPr>
            <a:t>কনট্রাস্ট ও অপ্রাসঙ্গিক বিষয়বস্তু</a:t>
          </a:r>
          <a:endParaRPr lang="en-US" sz="1800" kern="1200" dirty="0">
            <a:latin typeface="Nikosh" panose="02000000000000000000" pitchFamily="2" charset="0"/>
            <a:cs typeface="Nikosh" panose="02000000000000000000" pitchFamily="2" charset="0"/>
          </a:endParaRPr>
        </a:p>
      </dsp:txBody>
      <dsp:txXfrm>
        <a:off x="2148469" y="1816319"/>
        <a:ext cx="1368257" cy="649018"/>
      </dsp:txXfrm>
    </dsp:sp>
    <dsp:sp modelId="{7F619029-6AFD-48E5-B6CC-521C107DADD5}">
      <dsp:nvSpPr>
        <dsp:cNvPr id="0" name=""/>
        <dsp:cNvSpPr/>
      </dsp:nvSpPr>
      <dsp:spPr>
        <a:xfrm>
          <a:off x="3048020" y="494759"/>
          <a:ext cx="1438477" cy="719238"/>
        </a:xfrm>
        <a:prstGeom prst="roundRect">
          <a:avLst/>
        </a:prstGeom>
        <a:gradFill rotWithShape="0">
          <a:gsLst>
            <a:gs pos="0">
              <a:schemeClr val="accent2">
                <a:hueOff val="-3392975"/>
                <a:satOff val="11185"/>
                <a:lumOff val="1196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3392975"/>
                <a:satOff val="11185"/>
                <a:lumOff val="11961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3392975"/>
                <a:satOff val="11185"/>
                <a:lumOff val="11961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as-IN" sz="1800" b="1" i="0" kern="1200" dirty="0">
              <a:latin typeface="Nikosh" panose="02000000000000000000" pitchFamily="2" charset="0"/>
              <a:cs typeface="Nikosh" panose="02000000000000000000" pitchFamily="2" charset="0"/>
            </a:rPr>
            <a:t>পাওয়ারপয়েন্ট স্লাইডে জটিলতা</a:t>
          </a:r>
          <a:endParaRPr lang="en-US" sz="1800" kern="1200" dirty="0">
            <a:latin typeface="Nikosh" panose="02000000000000000000" pitchFamily="2" charset="0"/>
            <a:cs typeface="Nikosh" panose="02000000000000000000" pitchFamily="2" charset="0"/>
          </a:endParaRPr>
        </a:p>
      </dsp:txBody>
      <dsp:txXfrm>
        <a:off x="3083130" y="529869"/>
        <a:ext cx="1368257" cy="649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910DF-B555-4D30-B35E-2297D59E32D0}" type="datetime1">
              <a:rPr lang="en-US" smtClean="0"/>
              <a:t>06-12-2021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839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1D79F-E600-4AC1-A639-0B9FB8286C38}" type="datetime1">
              <a:rPr lang="en-US" smtClean="0"/>
              <a:t>06-12-2021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919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5D60-A842-4D08-9D7D-A7A57AB501A2}" type="datetime1">
              <a:rPr lang="en-US" smtClean="0"/>
              <a:t>06-12-2021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037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2F1F9-9322-493A-A9EE-BB75692CE5F5}" type="datetime1">
              <a:rPr lang="en-US" smtClean="0"/>
              <a:t>06-12-2021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955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8DE51-4D5E-4D23-8181-86A5B05D5351}" type="datetime1">
              <a:rPr lang="en-US" smtClean="0"/>
              <a:t>06-12-2021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717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99FCA-87F3-427A-B1A2-15346103C68A}" type="datetime1">
              <a:rPr lang="en-US" smtClean="0"/>
              <a:t>06-12-2021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059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DF709-7E2D-49E6-A629-D8E3363D194F}" type="datetime1">
              <a:rPr lang="en-US" smtClean="0"/>
              <a:t>06-12-2021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029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0A921-9375-4BAA-A7C2-7975528669FA}" type="datetime1">
              <a:rPr lang="en-US" smtClean="0"/>
              <a:t>06-12-2021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72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25425-F285-48AE-A409-A618E3EEA628}" type="datetime1">
              <a:rPr lang="en-US" smtClean="0"/>
              <a:t>06-12-2021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686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6A94D-7D6A-4378-93F6-A3A33186E34B}" type="datetime1">
              <a:rPr lang="en-US" smtClean="0"/>
              <a:t>06-12-2021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79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85FC0F9-687B-4417-9D77-CE2D7AD8C321}" type="datetime1">
              <a:rPr lang="en-US" smtClean="0"/>
              <a:t>06-12-2021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116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DFD30-2122-4F4A-97B4-D0A849E36C5F}" type="datetime1">
              <a:rPr lang="en-US" smtClean="0"/>
              <a:t>06-12-2021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FA5D71E-5CDF-4C93-8A75-5B916FDC5B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448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image" Target="../media/image7.jf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34600" y="78700"/>
            <a:ext cx="5161278" cy="3469007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 dirty="0" err="1">
                <a:solidFill>
                  <a:srgbClr val="0066F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মাইক্রোসফট</a:t>
            </a:r>
            <a:r>
              <a:rPr lang="en-US" sz="5400" b="1" dirty="0">
                <a:solidFill>
                  <a:srgbClr val="0066F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5400" b="1" dirty="0" err="1">
                <a:solidFill>
                  <a:srgbClr val="0066FF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পাওয়ারপয়েন্ট</a:t>
            </a:r>
            <a:endParaRPr lang="en-US" sz="5400" b="1" dirty="0">
              <a:solidFill>
                <a:srgbClr val="0066FF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5335" y="4412232"/>
            <a:ext cx="5262318" cy="2117724"/>
          </a:xfrm>
        </p:spPr>
        <p:txBody>
          <a:bodyPr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000" b="1" dirty="0" err="1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মোঃ</a:t>
            </a:r>
            <a:r>
              <a:rPr lang="en-US" sz="2000" b="1" dirty="0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মশিউর</a:t>
            </a:r>
            <a:r>
              <a:rPr lang="en-US" sz="2000" b="1" dirty="0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রহমান</a:t>
            </a:r>
            <a:r>
              <a:rPr lang="en-US" sz="2000" b="1" dirty="0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চৌধুরী</a:t>
            </a:r>
            <a:endParaRPr lang="en-US" sz="2000" b="1" dirty="0">
              <a:solidFill>
                <a:srgbClr val="00206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 algn="l">
              <a:lnSpc>
                <a:spcPct val="100000"/>
              </a:lnSpc>
            </a:pPr>
            <a:r>
              <a:rPr lang="en-US" sz="2000" b="1" dirty="0" err="1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জুনিয়র</a:t>
            </a:r>
            <a:r>
              <a:rPr lang="en-US" sz="2000" b="1" dirty="0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ইঞ্জিনিয়ার</a:t>
            </a:r>
            <a:r>
              <a:rPr lang="en-US" sz="2000" b="1" dirty="0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(</a:t>
            </a:r>
            <a:r>
              <a:rPr lang="en-US" sz="2000" b="1" dirty="0" err="1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আইটি</a:t>
            </a:r>
            <a:r>
              <a:rPr lang="en-US" sz="2000" b="1" dirty="0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)</a:t>
            </a:r>
          </a:p>
          <a:p>
            <a:pPr algn="l">
              <a:lnSpc>
                <a:spcPct val="100000"/>
              </a:lnSpc>
            </a:pPr>
            <a:r>
              <a:rPr lang="en-US" sz="2000" b="1" dirty="0" err="1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নারায়ণগঞ্জ</a:t>
            </a:r>
            <a:r>
              <a:rPr lang="en-US" sz="2000" b="1" dirty="0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পল্লী</a:t>
            </a:r>
            <a:r>
              <a:rPr lang="en-US" sz="2000" b="1" dirty="0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বিদ্যু</a:t>
            </a:r>
            <a:r>
              <a:rPr lang="en-US" sz="2000" b="1" dirty="0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ৎ সমিতি-১</a:t>
            </a: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77AAC8BB-5FEC-4832-8075-07615AB0D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93" r="-1" b="-1"/>
          <a:stretch/>
        </p:blipFill>
        <p:spPr>
          <a:xfrm>
            <a:off x="7935" y="1"/>
            <a:ext cx="6088065" cy="6858000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DFE2EAB-FFB7-42DF-AC9E-06AD423AF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767" y="4272228"/>
            <a:ext cx="1603720" cy="166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1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6CF97543-23BF-476A-B378-2B66817179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211705"/>
              </p:ext>
            </p:extLst>
          </p:nvPr>
        </p:nvGraphicFramePr>
        <p:xfrm>
          <a:off x="838200" y="452582"/>
          <a:ext cx="10515600" cy="5967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30065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81CE9E-196F-48B5-B027-DE91477F9860}"/>
              </a:ext>
            </a:extLst>
          </p:cNvPr>
          <p:cNvSpPr txBox="1"/>
          <p:nvPr/>
        </p:nvSpPr>
        <p:spPr>
          <a:xfrm>
            <a:off x="2467281" y="725024"/>
            <a:ext cx="60937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পাই</a:t>
            </a:r>
            <a:r>
              <a:rPr lang="en-US" sz="4000" b="1" dirty="0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চার্ট</a:t>
            </a:r>
            <a:r>
              <a:rPr lang="en-US" sz="4000" b="1" dirty="0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করা</a:t>
            </a:r>
            <a:endParaRPr lang="en-US" sz="4000" b="1" dirty="0">
              <a:solidFill>
                <a:srgbClr val="0070C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F5A7853-62BB-46B2-B32E-E063BB33E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651146"/>
              </p:ext>
            </p:extLst>
          </p:nvPr>
        </p:nvGraphicFramePr>
        <p:xfrm>
          <a:off x="1450143" y="1743827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36250928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92612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গ্রাহক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শ্রেণী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শতকরা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হার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52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আবাসিক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৭৫%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04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বাণিজ্যিক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১২%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019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শিল্প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৭%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99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সেচ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২%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966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অন্যান্য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৪%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271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1687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3FF4B17-1AE2-46BC-AB9F-A2BD74E3EA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244273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69635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4B8136-B01C-4EC6-ADB8-08028D987018}"/>
              </a:ext>
            </a:extLst>
          </p:cNvPr>
          <p:cNvSpPr txBox="1"/>
          <p:nvPr/>
        </p:nvSpPr>
        <p:spPr>
          <a:xfrm>
            <a:off x="2828912" y="2263452"/>
            <a:ext cx="60937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 err="1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এনিমেশনসহ</a:t>
            </a:r>
            <a:r>
              <a:rPr lang="en-US" sz="4000" b="1" dirty="0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স্লাইড</a:t>
            </a:r>
            <a:r>
              <a:rPr lang="en-US" sz="4000" b="1" dirty="0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শো</a:t>
            </a:r>
            <a:r>
              <a:rPr lang="en-US" sz="4000" b="1" dirty="0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তৈরী</a:t>
            </a:r>
            <a:r>
              <a:rPr lang="en-US" sz="4000" b="1" dirty="0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করা</a:t>
            </a:r>
            <a:endParaRPr lang="en-US" sz="4000" b="1" dirty="0">
              <a:solidFill>
                <a:srgbClr val="0070C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17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arge crowd of people&#10;&#10;Description automatically generated with medium confidence">
            <a:extLst>
              <a:ext uri="{FF2B5EF4-FFF2-40B4-BE49-F238E27FC236}">
                <a16:creationId xmlns:a16="http://schemas.microsoft.com/office/drawing/2014/main" id="{1FA39351-159A-401D-A3E0-CACAA6958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2" y="521652"/>
            <a:ext cx="10093008" cy="5300028"/>
          </a:xfrm>
          <a:prstGeom prst="rect">
            <a:avLst/>
          </a:prstGeom>
        </p:spPr>
      </p:pic>
      <p:pic>
        <p:nvPicPr>
          <p:cNvPr id="11" name="bd_national_anthem">
            <a:hlinkClick r:id="" action="ppaction://media"/>
            <a:extLst>
              <a:ext uri="{FF2B5EF4-FFF2-40B4-BE49-F238E27FC236}">
                <a16:creationId xmlns:a16="http://schemas.microsoft.com/office/drawing/2014/main" id="{08770408-E55D-417B-AAA5-5D4BBA6B8E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91016" y="549783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49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20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6E6531A-0776-43BA-A852-5FB5C7753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6085" y="533400"/>
            <a:ext cx="9079832" cy="5077326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C5273F-2B84-46BF-A94F-1A20E13B3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605" y="763203"/>
            <a:ext cx="8622792" cy="4617720"/>
          </a:xfrm>
          <a:prstGeom prst="rect">
            <a:avLst/>
          </a:prstGeom>
          <a:gradFill>
            <a:gsLst>
              <a:gs pos="0">
                <a:srgbClr val="DADADA"/>
              </a:gs>
              <a:gs pos="100000">
                <a:srgbClr val="FFFFFE"/>
              </a:gs>
            </a:gsLst>
            <a:lin ang="16200000" scaled="0"/>
          </a:gra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zli   Ep 3">
            <a:hlinkClick r:id="" action="ppaction://media"/>
            <a:extLst>
              <a:ext uri="{FF2B5EF4-FFF2-40B4-BE49-F238E27FC236}">
                <a16:creationId xmlns:a16="http://schemas.microsoft.com/office/drawing/2014/main" id="{C09BDF9C-78D7-49D6-B417-2718FDDBFE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2929" y="1247835"/>
            <a:ext cx="6486144" cy="36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3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BDC4245-3452-43BD-ACFE-FFD94F6FFEF5}"/>
              </a:ext>
            </a:extLst>
          </p:cNvPr>
          <p:cNvSpPr txBox="1"/>
          <p:nvPr/>
        </p:nvSpPr>
        <p:spPr>
          <a:xfrm>
            <a:off x="2774070" y="6441098"/>
            <a:ext cx="60937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https://blog.10minuteschool.com/powerpoint-tips-02/</a:t>
            </a:r>
          </a:p>
        </p:txBody>
      </p:sp>
      <p:graphicFrame>
        <p:nvGraphicFramePr>
          <p:cNvPr id="14" name="TextBox 9">
            <a:extLst>
              <a:ext uri="{FF2B5EF4-FFF2-40B4-BE49-F238E27FC236}">
                <a16:creationId xmlns:a16="http://schemas.microsoft.com/office/drawing/2014/main" id="{01319E23-88F8-40D4-95CD-A1B78CB1BA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4390581"/>
              </p:ext>
            </p:extLst>
          </p:nvPr>
        </p:nvGraphicFramePr>
        <p:xfrm>
          <a:off x="816428" y="395128"/>
          <a:ext cx="10559143" cy="5871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0922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CD1BB63-8715-49D3-AF64-7ED8FD61BC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80" b="98466" l="121" r="89988">
                        <a14:foregroundMark x1="1857" y1="848" x2="5894" y2="63101"/>
                        <a14:foregroundMark x1="5894" y1="63101" x2="8518" y2="81833"/>
                        <a14:foregroundMark x1="8518" y1="81833" x2="21962" y2="92087"/>
                        <a14:foregroundMark x1="21962" y1="92087" x2="47356" y2="82479"/>
                        <a14:foregroundMark x1="47356" y1="82479" x2="61607" y2="48284"/>
                        <a14:foregroundMark x1="61607" y1="48284" x2="69318" y2="37586"/>
                        <a14:foregroundMark x1="69318" y1="37586" x2="45377" y2="16795"/>
                        <a14:foregroundMark x1="45377" y1="16795" x2="5975" y2="2220"/>
                        <a14:foregroundMark x1="5975" y1="2220" x2="1171" y2="3028"/>
                        <a14:foregroundMark x1="12313" y1="3795" x2="20226" y2="3028"/>
                        <a14:foregroundMark x1="20226" y1="3028" x2="44409" y2="11667"/>
                        <a14:foregroundMark x1="44409" y1="11667" x2="62212" y2="18167"/>
                        <a14:foregroundMark x1="62212" y1="18167" x2="65967" y2="11950"/>
                        <a14:foregroundMark x1="65967" y1="11950" x2="55874" y2="2705"/>
                        <a14:foregroundMark x1="55874" y1="2705" x2="12919" y2="2584"/>
                        <a14:foregroundMark x1="12919" y1="2584" x2="12878" y2="3230"/>
                        <a14:foregroundMark x1="0" y1="77796" x2="66653" y2="96124"/>
                        <a14:foregroundMark x1="66653" y1="96124" x2="1373" y2="98466"/>
                        <a14:foregroundMark x1="1373" y1="98466" x2="121" y2="78563"/>
                        <a14:foregroundMark x1="48607" y1="22204" x2="51595" y2="41340"/>
                        <a14:foregroundMark x1="51595" y1="41340" x2="59588" y2="34195"/>
                        <a14:foregroundMark x1="59588" y1="34195" x2="47315" y2="18692"/>
                        <a14:foregroundMark x1="47315" y1="18692" x2="43157" y2="24788"/>
                        <a14:foregroundMark x1="43157" y1="24788" x2="43036" y2="25151"/>
                        <a14:foregroundMark x1="26120" y1="7267" x2="15018" y2="9124"/>
                        <a14:foregroundMark x1="15018" y1="9124" x2="8599" y2="19338"/>
                        <a14:foregroundMark x1="8599" y1="19338" x2="12394" y2="29108"/>
                        <a14:foregroundMark x1="12394" y1="29108" x2="21558" y2="30279"/>
                        <a14:foregroundMark x1="21558" y1="30279" x2="26201" y2="24425"/>
                        <a14:foregroundMark x1="26201" y1="24425" x2="26363" y2="11748"/>
                        <a14:foregroundMark x1="26363" y1="11748" x2="23779" y2="7469"/>
                        <a14:foregroundMark x1="14857" y1="7994" x2="7711" y2="17763"/>
                        <a14:foregroundMark x1="7711" y1="17763" x2="11425" y2="29794"/>
                        <a14:foregroundMark x1="11425" y1="29794" x2="20589" y2="33347"/>
                        <a14:foregroundMark x1="20589" y1="33347" x2="29229" y2="25474"/>
                        <a14:foregroundMark x1="29229" y1="25474" x2="25797" y2="11344"/>
                        <a14:foregroundMark x1="25797" y1="11344" x2="20266" y2="7428"/>
                        <a14:foregroundMark x1="20266" y1="7428" x2="14736" y2="7105"/>
                        <a14:foregroundMark x1="14736" y1="7105" x2="9851" y2="12636"/>
                        <a14:foregroundMark x1="9851" y1="10779" x2="21558" y2="11587"/>
                        <a14:foregroundMark x1="21558" y1="11587" x2="25192" y2="18934"/>
                        <a14:foregroundMark x1="25192" y1="18934" x2="11264" y2="19661"/>
                        <a14:foregroundMark x1="11264" y1="19661" x2="9043" y2="11385"/>
                        <a14:foregroundMark x1="9043" y1="11385" x2="15099" y2="13080"/>
                        <a14:foregroundMark x1="15099" y1="13080" x2="17400" y2="15382"/>
                        <a14:foregroundMark x1="17965" y1="53129" x2="23779" y2="46831"/>
                        <a14:foregroundMark x1="23779" y1="46831" x2="32539" y2="42551"/>
                        <a14:foregroundMark x1="32539" y1="42551" x2="34719" y2="50989"/>
                        <a14:foregroundMark x1="34719" y1="50989" x2="30157" y2="62414"/>
                        <a14:foregroundMark x1="30157" y1="62414" x2="30521" y2="70610"/>
                        <a14:foregroundMark x1="43843" y1="69883" x2="50343" y2="66371"/>
                        <a14:foregroundMark x1="35164" y1="28825" x2="36213" y2="25676"/>
                        <a14:foregroundMark x1="62051" y1="13888" x2="72023" y2="26605"/>
                        <a14:foregroundMark x1="57408" y1="2140" x2="80864" y2="11506"/>
                        <a14:foregroundMark x1="66249" y1="18490" x2="67864" y2="48526"/>
                        <a14:foregroundMark x1="53129" y1="89059" x2="62293" y2="67178"/>
                        <a14:foregroundMark x1="62293" y1="67178" x2="63101" y2="63827"/>
                        <a14:foregroundMark x1="60315" y1="49253" x2="63343" y2="64715"/>
                        <a14:foregroundMark x1="62656" y1="63060" x2="63020" y2="80662"/>
                        <a14:foregroundMark x1="63020" y1="80662" x2="51756" y2="88656"/>
                        <a14:foregroundMark x1="63706" y1="59023" x2="69197" y2="65927"/>
                        <a14:foregroundMark x1="69197" y1="65927" x2="73234" y2="85870"/>
                        <a14:foregroundMark x1="73234" y1="85870" x2="63989" y2="94873"/>
                        <a14:foregroundMark x1="63989" y1="94873" x2="58821" y2="95842"/>
                        <a14:foregroundMark x1="67501" y1="48325" x2="75535" y2="37707"/>
                        <a14:foregroundMark x1="75535" y1="37707" x2="75696" y2="29390"/>
                        <a14:foregroundMark x1="75696" y1="29390" x2="71256" y2="21397"/>
                        <a14:foregroundMark x1="71256" y1="21397" x2="68349" y2="18692"/>
                        <a14:backgroundMark x1="69600" y1="48325" x2="64312" y2="51474"/>
                        <a14:backgroundMark x1="64312" y1="51474" x2="69398" y2="58700"/>
                        <a14:backgroundMark x1="69398" y1="58700" x2="73436" y2="601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429" y="308834"/>
            <a:ext cx="8120742" cy="6240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03DAE5-3347-4214-B60B-017B6EF4FE12}"/>
              </a:ext>
            </a:extLst>
          </p:cNvPr>
          <p:cNvSpPr txBox="1"/>
          <p:nvPr/>
        </p:nvSpPr>
        <p:spPr>
          <a:xfrm>
            <a:off x="8414656" y="3015343"/>
            <a:ext cx="23186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err="1">
                <a:solidFill>
                  <a:srgbClr val="FF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প্রশ্ন</a:t>
            </a:r>
            <a:r>
              <a:rPr lang="en-US" sz="8800" dirty="0">
                <a:solidFill>
                  <a:srgbClr val="FF000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?</a:t>
            </a:r>
            <a:endParaRPr lang="en-US" sz="2000" dirty="0">
              <a:solidFill>
                <a:srgbClr val="FF000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962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21072A-6989-4ABD-97AD-1F7D63B76FDF}"/>
              </a:ext>
            </a:extLst>
          </p:cNvPr>
          <p:cNvSpPr/>
          <p:nvPr/>
        </p:nvSpPr>
        <p:spPr>
          <a:xfrm>
            <a:off x="4336544" y="2107364"/>
            <a:ext cx="3518912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  <a:outerShdw blurRad="38100" dist="22860" dir="5400000" algn="tl" rotWithShape="0">
                    <a:srgbClr val="000000">
                      <a:alpha val="30000"/>
                    </a:srgbClr>
                  </a:outerShdw>
                  <a:reflection blurRad="6350" stA="60000" endA="900" endPos="60000" dist="29997" dir="5400000" sy="-100000" algn="bl" rotWithShape="0"/>
                </a:effectLst>
                <a:latin typeface="Nikosh" panose="02000000000000000000" pitchFamily="2" charset="0"/>
                <a:cs typeface="Nikosh" panose="02000000000000000000" pitchFamily="2" charset="0"/>
              </a:rPr>
              <a:t>ধন্যবাদ</a:t>
            </a:r>
            <a:endParaRPr lang="en-US" sz="115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4">
                    <a:satMod val="175000"/>
                    <a:alpha val="40000"/>
                  </a:schemeClr>
                </a:glow>
                <a:outerShdw blurRad="38100" dist="22860" dir="5400000" algn="tl" rotWithShape="0">
                  <a:srgbClr val="000000">
                    <a:alpha val="30000"/>
                  </a:srgbClr>
                </a:outerShdw>
                <a:reflection blurRad="6350" stA="60000" endA="900" endPos="6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82247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2" name="Picture 1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1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4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16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8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7" name="Rectangle 20">
            <a:extLst>
              <a:ext uri="{FF2B5EF4-FFF2-40B4-BE49-F238E27FC236}">
                <a16:creationId xmlns:a16="http://schemas.microsoft.com/office/drawing/2014/main" id="{5B033D76-5800-44B6-AFE9-EE2106935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1" y="638508"/>
            <a:ext cx="10905339" cy="484343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522D6F85-FFBA-4F81-AEE5-AAA17CB7A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204" y="865667"/>
            <a:ext cx="10451592" cy="438912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dk2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24">
            <a:extLst>
              <a:ext uri="{FF2B5EF4-FFF2-40B4-BE49-F238E27FC236}">
                <a16:creationId xmlns:a16="http://schemas.microsoft.com/office/drawing/2014/main" id="{13B31514-E6DF-4357-9EEA-EFB798308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796" y="1030259"/>
            <a:ext cx="10122408" cy="4059936"/>
          </a:xfrm>
          <a:prstGeom prst="rect">
            <a:avLst/>
          </a:prstGeom>
          <a:ln>
            <a:solidFill>
              <a:srgbClr val="949494"/>
            </a:solidFill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0FAADA-C93F-4D07-9B58-79A07AD34DB9}"/>
              </a:ext>
            </a:extLst>
          </p:cNvPr>
          <p:cNvSpPr txBox="1"/>
          <p:nvPr/>
        </p:nvSpPr>
        <p:spPr>
          <a:xfrm>
            <a:off x="1557071" y="1584552"/>
            <a:ext cx="9099255" cy="2537251"/>
          </a:xfrm>
          <a:prstGeom prst="rect">
            <a:avLst/>
          </a:prstGeom>
        </p:spPr>
        <p:txBody>
          <a:bodyPr vert="horz" lIns="91440" tIns="45720" rIns="91440" bIns="0" rtlCol="0" anchor="ctr">
            <a:normAutofit fontScale="92500" lnSpcReduction="1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cap="all" dirty="0" err="1">
                <a:solidFill>
                  <a:srgbClr val="FF0000"/>
                </a:solidFill>
                <a:latin typeface="Nikosh" panose="02000000000000000000" pitchFamily="2" charset="0"/>
                <a:ea typeface="+mj-ea"/>
                <a:cs typeface="Nikosh" panose="02000000000000000000" pitchFamily="2" charset="0"/>
              </a:rPr>
              <a:t>সহজাত</a:t>
            </a:r>
            <a:r>
              <a:rPr lang="en-US" sz="6600" cap="all" dirty="0">
                <a:solidFill>
                  <a:srgbClr val="FF0000"/>
                </a:solidFill>
                <a:latin typeface="Nikosh" panose="02000000000000000000" pitchFamily="2" charset="0"/>
                <a:ea typeface="+mj-ea"/>
                <a:cs typeface="Nikosh" panose="02000000000000000000" pitchFamily="2" charset="0"/>
              </a:rPr>
              <a:t> </a:t>
            </a:r>
            <a:r>
              <a:rPr lang="en-US" sz="6600" cap="all" dirty="0" err="1">
                <a:solidFill>
                  <a:srgbClr val="FF0000"/>
                </a:solidFill>
                <a:latin typeface="Nikosh" panose="02000000000000000000" pitchFamily="2" charset="0"/>
                <a:ea typeface="+mj-ea"/>
                <a:cs typeface="Nikosh" panose="02000000000000000000" pitchFamily="2" charset="0"/>
              </a:rPr>
              <a:t>প্রকাশ</a:t>
            </a:r>
            <a:r>
              <a:rPr lang="en-US" sz="6600" cap="all" dirty="0">
                <a:solidFill>
                  <a:srgbClr val="FF0000"/>
                </a:solidFill>
                <a:latin typeface="Nikosh" panose="02000000000000000000" pitchFamily="2" charset="0"/>
                <a:ea typeface="+mj-ea"/>
                <a:cs typeface="Nikosh" panose="02000000000000000000" pitchFamily="2" charset="0"/>
              </a:rPr>
              <a:t> </a:t>
            </a:r>
            <a:r>
              <a:rPr lang="en-US" sz="6600" cap="all" dirty="0" err="1">
                <a:solidFill>
                  <a:srgbClr val="FF0000"/>
                </a:solidFill>
                <a:latin typeface="Nikosh" panose="02000000000000000000" pitchFamily="2" charset="0"/>
                <a:ea typeface="+mj-ea"/>
                <a:cs typeface="Nikosh" panose="02000000000000000000" pitchFamily="2" charset="0"/>
              </a:rPr>
              <a:t>ক্ষমতা</a:t>
            </a:r>
            <a:r>
              <a:rPr lang="en-US" sz="6600" cap="all" dirty="0">
                <a:solidFill>
                  <a:srgbClr val="FF0000"/>
                </a:solidFill>
                <a:latin typeface="Nikosh" panose="02000000000000000000" pitchFamily="2" charset="0"/>
                <a:ea typeface="+mj-ea"/>
                <a:cs typeface="Nikosh" panose="02000000000000000000" pitchFamily="2" charset="0"/>
              </a:rPr>
              <a:t> </a:t>
            </a:r>
            <a:r>
              <a:rPr lang="en-US" sz="6600" cap="all" dirty="0" err="1">
                <a:solidFill>
                  <a:srgbClr val="FF0000"/>
                </a:solidFill>
                <a:latin typeface="Nikosh" panose="02000000000000000000" pitchFamily="2" charset="0"/>
                <a:ea typeface="+mj-ea"/>
                <a:cs typeface="Nikosh" panose="02000000000000000000" pitchFamily="2" charset="0"/>
              </a:rPr>
              <a:t>বেশী</a:t>
            </a:r>
            <a:endParaRPr lang="en-US" sz="6600" cap="all" dirty="0">
              <a:solidFill>
                <a:srgbClr val="FF0000"/>
              </a:solidFill>
              <a:latin typeface="Nikosh" panose="02000000000000000000" pitchFamily="2" charset="0"/>
              <a:ea typeface="+mj-ea"/>
              <a:cs typeface="Nikosh" panose="02000000000000000000" pitchFamily="2" charset="0"/>
            </a:endParaRP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cap="all" dirty="0">
                <a:solidFill>
                  <a:srgbClr val="FF0000"/>
                </a:solidFill>
                <a:latin typeface="Nikosh" panose="02000000000000000000" pitchFamily="2" charset="0"/>
                <a:ea typeface="+mj-ea"/>
                <a:cs typeface="Nikosh" panose="02000000000000000000" pitchFamily="2" charset="0"/>
              </a:rPr>
              <a:t> </a:t>
            </a:r>
          </a:p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cap="all" dirty="0">
                <a:solidFill>
                  <a:srgbClr val="FF0000"/>
                </a:solidFill>
                <a:latin typeface="Nikosh" panose="02000000000000000000" pitchFamily="2" charset="0"/>
                <a:ea typeface="+mj-ea"/>
                <a:cs typeface="Nikosh" panose="02000000000000000000" pitchFamily="2" charset="0"/>
              </a:rPr>
              <a:t>- </a:t>
            </a:r>
            <a:r>
              <a:rPr lang="en-US" sz="6600" cap="all" dirty="0" err="1">
                <a:solidFill>
                  <a:srgbClr val="FF0000"/>
                </a:solidFill>
                <a:latin typeface="Nikosh" panose="02000000000000000000" pitchFamily="2" charset="0"/>
                <a:ea typeface="+mj-ea"/>
                <a:cs typeface="Nikosh" panose="02000000000000000000" pitchFamily="2" charset="0"/>
              </a:rPr>
              <a:t>ছবি</a:t>
            </a:r>
            <a:r>
              <a:rPr lang="en-US" sz="6600" cap="all" dirty="0">
                <a:solidFill>
                  <a:srgbClr val="FF0000"/>
                </a:solidFill>
                <a:latin typeface="Nikosh" panose="02000000000000000000" pitchFamily="2" charset="0"/>
                <a:ea typeface="+mj-ea"/>
                <a:cs typeface="Nikosh" panose="02000000000000000000" pitchFamily="2" charset="0"/>
              </a:rPr>
              <a:t>/</a:t>
            </a:r>
            <a:r>
              <a:rPr lang="en-US" sz="6600" cap="all" dirty="0" err="1">
                <a:solidFill>
                  <a:srgbClr val="FF0000"/>
                </a:solidFill>
                <a:latin typeface="Nikosh" panose="02000000000000000000" pitchFamily="2" charset="0"/>
                <a:ea typeface="+mj-ea"/>
                <a:cs typeface="Nikosh" panose="02000000000000000000" pitchFamily="2" charset="0"/>
              </a:rPr>
              <a:t>লেখা</a:t>
            </a:r>
            <a:r>
              <a:rPr lang="en-US" sz="6600" cap="all" dirty="0">
                <a:solidFill>
                  <a:srgbClr val="FF0000"/>
                </a:solidFill>
                <a:latin typeface="Nikosh" panose="02000000000000000000" pitchFamily="2" charset="0"/>
                <a:ea typeface="+mj-ea"/>
                <a:cs typeface="Nikosh" panose="02000000000000000000" pitchFamily="2" charset="0"/>
              </a:rPr>
              <a:t> ?</a:t>
            </a:r>
          </a:p>
        </p:txBody>
      </p:sp>
      <p:pic>
        <p:nvPicPr>
          <p:cNvPr id="40" name="Picture 26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28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223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at picture is meaningful to you? - Quora">
            <a:extLst>
              <a:ext uri="{FF2B5EF4-FFF2-40B4-BE49-F238E27FC236}">
                <a16:creationId xmlns:a16="http://schemas.microsoft.com/office/drawing/2014/main" id="{CACB7029-2C76-40D6-8A17-F6CE57FCA8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0" t="19071" r="12249" b="9556"/>
          <a:stretch/>
        </p:blipFill>
        <p:spPr bwMode="auto">
          <a:xfrm>
            <a:off x="1045029" y="152401"/>
            <a:ext cx="10341429" cy="599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349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C91B0-7615-4C84-B09A-F826D1F7C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462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Microsoft PowerPoint </a:t>
            </a:r>
            <a:r>
              <a:rPr lang="as-IN" sz="280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হলো </a:t>
            </a:r>
            <a:r>
              <a:rPr lang="en-US" sz="2800" u="none" strike="noStrike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Microsoft Corporation</a:t>
            </a:r>
            <a:r>
              <a:rPr lang="en-US" sz="280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 </a:t>
            </a:r>
            <a:r>
              <a:rPr lang="as-IN" sz="280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এ</a:t>
            </a:r>
            <a:r>
              <a:rPr lang="en-US" sz="2800" dirty="0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র</a:t>
            </a:r>
            <a:r>
              <a:rPr lang="as-IN" sz="280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তৈরিকৃত একটি </a:t>
            </a:r>
            <a:r>
              <a:rPr lang="en-US" sz="2800" u="none" strike="noStrike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Presentation Design Software</a:t>
            </a:r>
            <a:r>
              <a:rPr lang="en-US" sz="280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 </a:t>
            </a:r>
            <a:r>
              <a:rPr lang="as-IN" sz="280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যার মাধ্যমে অত্যাধুনিক প্রযুক্তির কোন বিষয়কে দর্শকদের কাছে বড় পর্দায় </a:t>
            </a:r>
            <a:r>
              <a:rPr lang="en-US" sz="280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প্রদর্শন</a:t>
            </a:r>
            <a:r>
              <a:rPr lang="as-IN" sz="280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করার জন্য </a:t>
            </a:r>
            <a:r>
              <a:rPr lang="en-US" sz="280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Slide </a:t>
            </a:r>
            <a:r>
              <a:rPr lang="as-IN" sz="280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তৈরি করে </a:t>
            </a:r>
            <a:r>
              <a:rPr lang="en-US" sz="280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Slide Show </a:t>
            </a:r>
            <a:r>
              <a:rPr lang="as-IN" sz="280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করা হয়</a:t>
            </a:r>
            <a:r>
              <a:rPr lang="en-US" sz="280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।</a:t>
            </a:r>
          </a:p>
          <a:p>
            <a:pPr marL="0" indent="0" algn="just">
              <a:buNone/>
            </a:pPr>
            <a:endParaRPr lang="en-US" sz="2800" dirty="0">
              <a:solidFill>
                <a:srgbClr val="002060"/>
              </a:solidFill>
              <a:effectLst/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 algn="just"/>
            <a:r>
              <a:rPr lang="as-IN" sz="2800" dirty="0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মাইক্রোসফট পাওয়ার পয়েন্টের মাধ্যমে আমরা কোন বক্তব্যকে সুন্দর ও আকর্ষনীয় ডিজাইন করে প্রেজেন্টেশন বা উপস্থাপন করতে পারি। </a:t>
            </a:r>
            <a:endParaRPr lang="en-US" sz="2800" dirty="0">
              <a:solidFill>
                <a:srgbClr val="00206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81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0 Best Projectors for Business Presentations in 2021">
            <a:extLst>
              <a:ext uri="{FF2B5EF4-FFF2-40B4-BE49-F238E27FC236}">
                <a16:creationId xmlns:a16="http://schemas.microsoft.com/office/drawing/2014/main" id="{5D3DFE14-86D0-4555-8847-4204EF5915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7" r="15364" b="2"/>
          <a:stretch/>
        </p:blipFill>
        <p:spPr bwMode="auto">
          <a:xfrm>
            <a:off x="376347" y="703728"/>
            <a:ext cx="6413559" cy="530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948156-036B-46B9-8E81-9F36847A0628}"/>
              </a:ext>
            </a:extLst>
          </p:cNvPr>
          <p:cNvSpPr txBox="1"/>
          <p:nvPr/>
        </p:nvSpPr>
        <p:spPr>
          <a:xfrm>
            <a:off x="7166253" y="2075024"/>
            <a:ext cx="4532160" cy="40055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বিভিন্ন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আলোচনা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চক্র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,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বিভিন্ন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প্রদর্শনী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,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সভাসমিতি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কনফারেন্স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সেমিনার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ইত্যাদি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জায়গার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কোন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বিষয়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বস্তুর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উপর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বক্তা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তার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মতামত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দর্শক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ও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শ্রোতাদের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কাছে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উপস্থাপন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করে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থাকেন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।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দর্শক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ও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শ্রোতাদের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মনোযোগ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ও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দৃষ্টি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আকর্ষণ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করার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জন্য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বক্তা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তার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বিষয়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বস্তুতে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বিভিন্ন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লেখা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,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ছবি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,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সাউন্ড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,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গ্রাফ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ইত্যাদি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ব্যবহার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করেন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।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তারপর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Projector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এর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মাধ্যমে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সেগুলি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দর্শকের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সামনে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তুলে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ধরেন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।</a:t>
            </a:r>
            <a:endParaRPr lang="en-US" sz="2400" dirty="0">
              <a:solidFill>
                <a:srgbClr val="00206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100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E489C1-E370-4D52-9F5B-ECF477EC91C0}"/>
              </a:ext>
            </a:extLst>
          </p:cNvPr>
          <p:cNvSpPr txBox="1"/>
          <p:nvPr/>
        </p:nvSpPr>
        <p:spPr>
          <a:xfrm>
            <a:off x="1163781" y="873543"/>
            <a:ext cx="10215419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s-IN" sz="3200" b="1" i="0" dirty="0">
                <a:solidFill>
                  <a:srgbClr val="00B05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মাইক্রোসফট পাওয়ার পয়েন্টের সাহায্যে কি কি কাজ করা যায় </a:t>
            </a:r>
            <a:endParaRPr lang="en-US" sz="3200" b="1" i="0" dirty="0">
              <a:solidFill>
                <a:srgbClr val="00B050"/>
              </a:solidFill>
              <a:effectLst/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 algn="ctr"/>
            <a:endParaRPr lang="as-IN" sz="2400" b="0" i="0" dirty="0">
              <a:solidFill>
                <a:srgbClr val="00B050"/>
              </a:solidFill>
              <a:effectLst/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as-IN" sz="2400" b="1" i="0" dirty="0">
                <a:solidFill>
                  <a:srgbClr val="0070C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বস্তুনিষ্ঠ সুন্দর প্রেজেন্টেশন তৈরি করা যায়।</a:t>
            </a:r>
            <a:endParaRPr lang="as-IN" sz="2400" b="0" i="0" dirty="0">
              <a:solidFill>
                <a:srgbClr val="0070C0"/>
              </a:solidFill>
              <a:effectLst/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as-IN" sz="2400" b="1" i="0" dirty="0">
                <a:solidFill>
                  <a:srgbClr val="0070C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বিভিন্ন বিষয়ে আলাদা আলাদা স্লাইড তৈরি করা যায়।</a:t>
            </a:r>
            <a:endParaRPr lang="as-IN" sz="2400" b="0" i="0" dirty="0">
              <a:solidFill>
                <a:srgbClr val="0070C0"/>
              </a:solidFill>
              <a:effectLst/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as-IN" sz="2400" b="1" i="0" dirty="0">
                <a:solidFill>
                  <a:srgbClr val="0070C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স্লাইড গুলোর প্রয়োজন অনুযায়ী ডিজাইন করা যায়।</a:t>
            </a:r>
            <a:endParaRPr lang="as-IN" sz="2400" b="0" i="0" dirty="0">
              <a:solidFill>
                <a:srgbClr val="0070C0"/>
              </a:solidFill>
              <a:effectLst/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as-IN" sz="2400" b="1" i="0" dirty="0">
                <a:solidFill>
                  <a:srgbClr val="0070C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স্লাইডে চার্ট, গ্রাফ, ছবি, সাউন্ড, ইফেক্ট প্রদান করা যায়।</a:t>
            </a:r>
            <a:endParaRPr lang="as-IN" sz="2400" b="0" i="0" dirty="0">
              <a:solidFill>
                <a:srgbClr val="0070C0"/>
              </a:solidFill>
              <a:effectLst/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as-IN" sz="2400" b="1" i="0" dirty="0">
                <a:solidFill>
                  <a:srgbClr val="0070C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স্লাইড গুলোতে বিভিন্ন ধরনের এ্যানিমেশন দেওয়া যায়।</a:t>
            </a:r>
            <a:endParaRPr lang="as-IN" sz="2400" b="0" i="0" dirty="0">
              <a:solidFill>
                <a:srgbClr val="0070C0"/>
              </a:solidFill>
              <a:effectLst/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as-IN" sz="2400" b="1" i="0" dirty="0">
                <a:solidFill>
                  <a:srgbClr val="0070C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প্রেজেন্টেশন গুলোকে প্রয়োজনে ইন্টরনেটের সাহায্যে ইমেইল করে অন্য জায়গায় পাঠানো যায়।</a:t>
            </a:r>
            <a:endParaRPr lang="as-IN" sz="2400" b="0" i="0" dirty="0">
              <a:solidFill>
                <a:srgbClr val="0070C0"/>
              </a:solidFill>
              <a:effectLst/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as-IN" sz="2400" b="1" i="0" dirty="0">
                <a:solidFill>
                  <a:srgbClr val="0070C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স্লাইড গুলোকে ভিডিও আকারে কনভার্ট করে উপস্থান করা যায়।</a:t>
            </a:r>
            <a:endParaRPr lang="as-IN" sz="2400" b="0" i="0" dirty="0">
              <a:solidFill>
                <a:srgbClr val="0070C0"/>
              </a:solidFill>
              <a:effectLst/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as-IN" sz="2400" b="1" i="0" dirty="0">
                <a:solidFill>
                  <a:srgbClr val="0070C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স্লাইড গুলোকে পিডিএফ আকারে কনভার্ট করা যায়।</a:t>
            </a:r>
            <a:endParaRPr lang="as-IN" sz="2400" b="0" i="0" dirty="0">
              <a:solidFill>
                <a:srgbClr val="0070C0"/>
              </a:solidFill>
              <a:effectLst/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as-IN" sz="2400" b="1" i="0" dirty="0">
                <a:solidFill>
                  <a:srgbClr val="0070C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পাওয়ার পয়েন্টে বহু রঙের প্লেট রয়েছে। দৃশ্যগত সুন্দর উপস্থাপনার জন্য রঙের ব্যবহার করা যায়।</a:t>
            </a:r>
            <a:endParaRPr lang="as-IN" sz="2400" b="0" i="0" dirty="0">
              <a:solidFill>
                <a:srgbClr val="0070C0"/>
              </a:solidFill>
              <a:effectLst/>
              <a:latin typeface="Nikosh" panose="02000000000000000000" pitchFamily="2" charset="0"/>
              <a:cs typeface="Nikosh" panose="02000000000000000000" pitchFamily="2" charset="0"/>
            </a:endParaRPr>
          </a:p>
          <a:p>
            <a:pPr marL="342900" indent="-342900" algn="l">
              <a:buFont typeface="Wingdings" panose="05000000000000000000" pitchFamily="2" charset="2"/>
              <a:buChar char="ü"/>
            </a:pPr>
            <a:r>
              <a:rPr lang="as-IN" sz="2400" b="1" i="0" dirty="0">
                <a:solidFill>
                  <a:srgbClr val="0070C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স্লাইড গুলি একত্রে একটি ফাইলে স্টোর করা যায়।</a:t>
            </a:r>
            <a:endParaRPr lang="as-IN" sz="2400" b="0" i="0" dirty="0">
              <a:solidFill>
                <a:srgbClr val="0070C0"/>
              </a:solidFill>
              <a:effectLst/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732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4A135-B6E3-4FB9-A6EC-26715ED2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036" y="1131977"/>
            <a:ext cx="5262318" cy="34690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solidFill>
                  <a:srgbClr val="002060"/>
                </a:solidFill>
                <a:latin typeface="Nikosh" panose="02000000000000000000"/>
              </a:rPr>
              <a:t>আমার</a:t>
            </a:r>
            <a:r>
              <a:rPr lang="en-US" sz="5400" kern="1200" dirty="0">
                <a:solidFill>
                  <a:srgbClr val="002060"/>
                </a:solidFill>
                <a:latin typeface="Nikosh" panose="02000000000000000000"/>
              </a:rPr>
              <a:t> </a:t>
            </a:r>
            <a:r>
              <a:rPr lang="en-US" sz="5400" kern="1200" dirty="0" err="1">
                <a:solidFill>
                  <a:srgbClr val="002060"/>
                </a:solidFill>
                <a:latin typeface="Nikosh" panose="02000000000000000000"/>
              </a:rPr>
              <a:t>পাওয়ার</a:t>
            </a:r>
            <a:r>
              <a:rPr lang="en-US" sz="5400" kern="1200" dirty="0">
                <a:solidFill>
                  <a:srgbClr val="002060"/>
                </a:solidFill>
                <a:latin typeface="Nikosh" panose="02000000000000000000"/>
              </a:rPr>
              <a:t> </a:t>
            </a:r>
            <a:r>
              <a:rPr lang="en-US" sz="5400" kern="1200" dirty="0" err="1">
                <a:solidFill>
                  <a:srgbClr val="002060"/>
                </a:solidFill>
                <a:latin typeface="Nikosh" panose="02000000000000000000"/>
              </a:rPr>
              <a:t>পয়েন্ট</a:t>
            </a:r>
            <a:r>
              <a:rPr lang="en-US" sz="5400" kern="1200" dirty="0">
                <a:solidFill>
                  <a:srgbClr val="002060"/>
                </a:solidFill>
                <a:latin typeface="Nikosh" panose="02000000000000000000"/>
              </a:rPr>
              <a:t> </a:t>
            </a:r>
            <a:r>
              <a:rPr lang="en-US" sz="5400" kern="1200" dirty="0" err="1">
                <a:solidFill>
                  <a:srgbClr val="002060"/>
                </a:solidFill>
                <a:latin typeface="Nikosh" panose="02000000000000000000"/>
              </a:rPr>
              <a:t>শেখার</a:t>
            </a:r>
            <a:r>
              <a:rPr lang="en-US" sz="5400" kern="1200" dirty="0">
                <a:solidFill>
                  <a:srgbClr val="002060"/>
                </a:solidFill>
                <a:latin typeface="Nikosh" panose="02000000000000000000"/>
              </a:rPr>
              <a:t> </a:t>
            </a:r>
            <a:r>
              <a:rPr lang="en-US" sz="5400" kern="1200" dirty="0" err="1">
                <a:solidFill>
                  <a:srgbClr val="002060"/>
                </a:solidFill>
                <a:latin typeface="Nikosh" panose="02000000000000000000"/>
              </a:rPr>
              <a:t>কি</a:t>
            </a:r>
            <a:r>
              <a:rPr lang="en-US" sz="5400" kern="1200" dirty="0">
                <a:solidFill>
                  <a:srgbClr val="002060"/>
                </a:solidFill>
                <a:latin typeface="Nikosh" panose="02000000000000000000"/>
              </a:rPr>
              <a:t> </a:t>
            </a:r>
            <a:r>
              <a:rPr lang="en-US" sz="5400" kern="1200" dirty="0" err="1">
                <a:solidFill>
                  <a:srgbClr val="002060"/>
                </a:solidFill>
                <a:latin typeface="Nikosh" panose="02000000000000000000"/>
              </a:rPr>
              <a:t>দরকার</a:t>
            </a:r>
            <a:r>
              <a:rPr lang="en-US" sz="5400" kern="1200" dirty="0">
                <a:solidFill>
                  <a:srgbClr val="002060"/>
                </a:solidFill>
                <a:latin typeface="Nikosh" panose="02000000000000000000"/>
              </a:rPr>
              <a:t>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6B0F3F-03EA-4226-8BF0-FA1EB341A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78" y="1091031"/>
            <a:ext cx="44577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5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49C7E8F-9120-4A25-B595-80370B523072}"/>
              </a:ext>
            </a:extLst>
          </p:cNvPr>
          <p:cNvSpPr txBox="1"/>
          <p:nvPr/>
        </p:nvSpPr>
        <p:spPr>
          <a:xfrm>
            <a:off x="755176" y="2893327"/>
            <a:ext cx="106816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err="1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পাওয়ার</a:t>
            </a:r>
            <a:r>
              <a:rPr lang="en-US" sz="4800" b="1" dirty="0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পয়েন্ট</a:t>
            </a:r>
            <a:r>
              <a:rPr lang="en-US" sz="4800" b="1" dirty="0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ব্যবহার</a:t>
            </a:r>
            <a:r>
              <a:rPr lang="en-US" sz="4800" b="1" dirty="0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করে</a:t>
            </a:r>
            <a:r>
              <a:rPr lang="en-US" sz="4800" b="1" dirty="0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সুদৃশ্য</a:t>
            </a:r>
            <a:r>
              <a:rPr lang="en-US" sz="4800" b="1" dirty="0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গ্রাফ</a:t>
            </a:r>
            <a:r>
              <a:rPr lang="en-US" sz="4800" b="1" dirty="0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তৈরী</a:t>
            </a:r>
            <a:r>
              <a:rPr lang="en-US" sz="4800" b="1" dirty="0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করা</a:t>
            </a:r>
            <a:r>
              <a:rPr lang="en-US" sz="4800" b="1" dirty="0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800" b="1" dirty="0" err="1">
                <a:solidFill>
                  <a:srgbClr val="0070C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যায়</a:t>
            </a:r>
            <a:endParaRPr lang="en-US" sz="4800" b="1" dirty="0">
              <a:solidFill>
                <a:srgbClr val="0070C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294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4081FC5-B679-45CB-BBAC-C3B8BA55E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813" y="1784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5ED2E9-73FE-4C1F-BA5B-4E900D35DBA0}"/>
              </a:ext>
            </a:extLst>
          </p:cNvPr>
          <p:cNvSpPr txBox="1"/>
          <p:nvPr/>
        </p:nvSpPr>
        <p:spPr>
          <a:xfrm>
            <a:off x="1085272" y="778845"/>
            <a:ext cx="95226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সেপ্টেম্বর</a:t>
            </a:r>
            <a:r>
              <a:rPr lang="en-US" sz="4000" b="1" dirty="0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মাসের</a:t>
            </a:r>
            <a:r>
              <a:rPr lang="en-US" sz="4000" b="1" dirty="0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অফিসভিত্তিক</a:t>
            </a:r>
            <a:r>
              <a:rPr lang="en-US" sz="4000" b="1" dirty="0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000" b="1" i="0" dirty="0" err="1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তুলনামূলক</a:t>
            </a:r>
            <a:r>
              <a:rPr lang="en-US" sz="4000" b="1" i="0" dirty="0">
                <a:solidFill>
                  <a:srgbClr val="002060"/>
                </a:solidFill>
                <a:effectLst/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সিস্টেম</a:t>
            </a:r>
            <a:r>
              <a:rPr lang="en-US" sz="4000" b="1" dirty="0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latin typeface="Nikosh" panose="02000000000000000000" pitchFamily="2" charset="0"/>
                <a:cs typeface="Nikosh" panose="02000000000000000000" pitchFamily="2" charset="0"/>
              </a:rPr>
              <a:t>লস</a:t>
            </a:r>
            <a:endParaRPr lang="en-US" sz="3200" b="1" dirty="0">
              <a:solidFill>
                <a:srgbClr val="002060"/>
              </a:solidFill>
              <a:latin typeface="Nikosh" panose="02000000000000000000" pitchFamily="2" charset="0"/>
              <a:cs typeface="Nikosh" panose="02000000000000000000" pitchFamily="2" charset="0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F7D82F3-11E1-4E48-8B40-854B4C9E0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907194"/>
              </p:ext>
            </p:extLst>
          </p:nvPr>
        </p:nvGraphicFramePr>
        <p:xfrm>
          <a:off x="1006762" y="1507260"/>
          <a:ext cx="9679710" cy="3980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6570">
                  <a:extLst>
                    <a:ext uri="{9D8B030D-6E8A-4147-A177-3AD203B41FA5}">
                      <a16:colId xmlns:a16="http://schemas.microsoft.com/office/drawing/2014/main" val="3854452842"/>
                    </a:ext>
                  </a:extLst>
                </a:gridCol>
                <a:gridCol w="3226570">
                  <a:extLst>
                    <a:ext uri="{9D8B030D-6E8A-4147-A177-3AD203B41FA5}">
                      <a16:colId xmlns:a16="http://schemas.microsoft.com/office/drawing/2014/main" val="1150005397"/>
                    </a:ext>
                  </a:extLst>
                </a:gridCol>
                <a:gridCol w="3226570">
                  <a:extLst>
                    <a:ext uri="{9D8B030D-6E8A-4147-A177-3AD203B41FA5}">
                      <a16:colId xmlns:a16="http://schemas.microsoft.com/office/drawing/2014/main" val="1968230675"/>
                    </a:ext>
                  </a:extLst>
                </a:gridCol>
              </a:tblGrid>
              <a:tr h="500449">
                <a:tc>
                  <a:txBody>
                    <a:bodyPr/>
                    <a:lstStyle/>
                    <a:p>
                      <a:pPr algn="ctr" fontAlgn="base"/>
                      <a:r>
                        <a:rPr lang="as-IN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অফিস​</a:t>
                      </a:r>
                      <a:endParaRPr lang="as-IN" sz="2000" b="1" i="0" dirty="0">
                        <a:solidFill>
                          <a:srgbClr val="002060"/>
                        </a:solidFill>
                        <a:effectLst/>
                        <a:latin typeface="Nikosh" panose="02000000000000000000" pitchFamily="2" charset="0"/>
                        <a:cs typeface="Nikosh" panose="02000000000000000000" pitchFamily="2" charset="0"/>
                      </a:endParaRPr>
                    </a:p>
                  </a:txBody>
                  <a:tcPr marL="60858" marR="60858" marT="30429" marB="30429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s-IN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২০২০-২১​</a:t>
                      </a:r>
                      <a:r>
                        <a:rPr lang="en-US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 </a:t>
                      </a:r>
                      <a:r>
                        <a:rPr lang="en-US" sz="2800" b="1" i="0" dirty="0" err="1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অর্থবছর</a:t>
                      </a:r>
                      <a:endParaRPr lang="as-IN" sz="2000" b="1" i="0" dirty="0">
                        <a:solidFill>
                          <a:srgbClr val="002060"/>
                        </a:solidFill>
                        <a:effectLst/>
                        <a:latin typeface="Nikosh" panose="02000000000000000000" pitchFamily="2" charset="0"/>
                        <a:cs typeface="Nikosh" panose="02000000000000000000" pitchFamily="2" charset="0"/>
                      </a:endParaRPr>
                    </a:p>
                  </a:txBody>
                  <a:tcPr marL="60858" marR="60858" marT="30429" marB="30429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s-IN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২০২১-২২</a:t>
                      </a:r>
                      <a:r>
                        <a:rPr lang="en-US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 </a:t>
                      </a:r>
                      <a:r>
                        <a:rPr lang="en-US" sz="2800" b="1" i="0" dirty="0" err="1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অর্থবছর</a:t>
                      </a:r>
                      <a:r>
                        <a:rPr lang="as-IN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​</a:t>
                      </a:r>
                      <a:endParaRPr lang="as-IN" sz="2000" b="1" i="0" dirty="0">
                        <a:solidFill>
                          <a:srgbClr val="002060"/>
                        </a:solidFill>
                        <a:effectLst/>
                        <a:latin typeface="Nikosh" panose="02000000000000000000" pitchFamily="2" charset="0"/>
                        <a:cs typeface="Nikosh" panose="02000000000000000000" pitchFamily="2" charset="0"/>
                      </a:endParaRPr>
                    </a:p>
                  </a:txBody>
                  <a:tcPr marL="60858" marR="60858" marT="30429" marB="30429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235152"/>
                  </a:ext>
                </a:extLst>
              </a:tr>
              <a:tr h="580071">
                <a:tc>
                  <a:txBody>
                    <a:bodyPr/>
                    <a:lstStyle/>
                    <a:p>
                      <a:pPr algn="ctr" fontAlgn="base"/>
                      <a:r>
                        <a:rPr lang="as-IN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সদর দপ্তর​</a:t>
                      </a:r>
                    </a:p>
                  </a:txBody>
                  <a:tcPr marL="60858" marR="60858" marT="30429" marB="30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s-IN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২.৯২​</a:t>
                      </a:r>
                      <a:endParaRPr lang="as-IN" sz="2000" b="1" i="0" dirty="0">
                        <a:solidFill>
                          <a:srgbClr val="002060"/>
                        </a:solidFill>
                        <a:effectLst/>
                        <a:latin typeface="Nikosh" panose="02000000000000000000" pitchFamily="2" charset="0"/>
                        <a:cs typeface="Nikosh" panose="02000000000000000000" pitchFamily="2" charset="0"/>
                      </a:endParaRPr>
                    </a:p>
                  </a:txBody>
                  <a:tcPr marL="60858" marR="60858" marT="30429" marB="30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s-IN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৮.০৯​</a:t>
                      </a:r>
                      <a:endParaRPr lang="as-IN" sz="2000" b="1" i="0" dirty="0">
                        <a:solidFill>
                          <a:srgbClr val="002060"/>
                        </a:solidFill>
                        <a:effectLst/>
                        <a:latin typeface="Nikosh" panose="02000000000000000000" pitchFamily="2" charset="0"/>
                        <a:cs typeface="Nikosh" panose="02000000000000000000" pitchFamily="2" charset="0"/>
                      </a:endParaRPr>
                    </a:p>
                  </a:txBody>
                  <a:tcPr marL="60858" marR="60858" marT="30429" marB="30429" anchor="ctr"/>
                </a:tc>
                <a:extLst>
                  <a:ext uri="{0D108BD9-81ED-4DB2-BD59-A6C34878D82A}">
                    <a16:rowId xmlns:a16="http://schemas.microsoft.com/office/drawing/2014/main" val="998751142"/>
                  </a:ext>
                </a:extLst>
              </a:tr>
              <a:tr h="580071">
                <a:tc>
                  <a:txBody>
                    <a:bodyPr/>
                    <a:lstStyle/>
                    <a:p>
                      <a:pPr algn="ctr" fontAlgn="base"/>
                      <a:r>
                        <a:rPr lang="as-IN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মদনপুর​</a:t>
                      </a:r>
                      <a:r>
                        <a:rPr lang="en-US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 </a:t>
                      </a:r>
                      <a:r>
                        <a:rPr lang="en-US" sz="2800" b="1" i="0" dirty="0" err="1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জোনাল</a:t>
                      </a:r>
                      <a:r>
                        <a:rPr lang="en-US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 </a:t>
                      </a:r>
                      <a:r>
                        <a:rPr lang="en-US" sz="2800" b="1" i="0" dirty="0" err="1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অফিস</a:t>
                      </a:r>
                      <a:endParaRPr lang="as-IN" sz="2800" b="1" i="0" dirty="0">
                        <a:solidFill>
                          <a:srgbClr val="002060"/>
                        </a:solidFill>
                        <a:effectLst/>
                        <a:latin typeface="Nikosh" panose="02000000000000000000" pitchFamily="2" charset="0"/>
                        <a:cs typeface="Nikosh" panose="02000000000000000000" pitchFamily="2" charset="0"/>
                      </a:endParaRPr>
                    </a:p>
                  </a:txBody>
                  <a:tcPr marL="60858" marR="60858" marT="30429" marB="30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s-IN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৩.৬২​</a:t>
                      </a:r>
                      <a:endParaRPr lang="as-IN" sz="2000" b="1" i="0" dirty="0">
                        <a:solidFill>
                          <a:srgbClr val="002060"/>
                        </a:solidFill>
                        <a:effectLst/>
                        <a:latin typeface="Nikosh" panose="02000000000000000000" pitchFamily="2" charset="0"/>
                        <a:cs typeface="Nikosh" panose="02000000000000000000" pitchFamily="2" charset="0"/>
                      </a:endParaRPr>
                    </a:p>
                  </a:txBody>
                  <a:tcPr marL="60858" marR="60858" marT="30429" marB="30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s-IN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৩.৮৪​</a:t>
                      </a:r>
                      <a:endParaRPr lang="as-IN" sz="2000" b="1" i="0" dirty="0">
                        <a:solidFill>
                          <a:srgbClr val="002060"/>
                        </a:solidFill>
                        <a:effectLst/>
                        <a:latin typeface="Nikosh" panose="02000000000000000000" pitchFamily="2" charset="0"/>
                        <a:cs typeface="Nikosh" panose="02000000000000000000" pitchFamily="2" charset="0"/>
                      </a:endParaRPr>
                    </a:p>
                  </a:txBody>
                  <a:tcPr marL="60858" marR="60858" marT="30429" marB="30429" anchor="ctr"/>
                </a:tc>
                <a:extLst>
                  <a:ext uri="{0D108BD9-81ED-4DB2-BD59-A6C34878D82A}">
                    <a16:rowId xmlns:a16="http://schemas.microsoft.com/office/drawing/2014/main" val="3833712048"/>
                  </a:ext>
                </a:extLst>
              </a:tr>
              <a:tr h="580071">
                <a:tc>
                  <a:txBody>
                    <a:bodyPr/>
                    <a:lstStyle/>
                    <a:p>
                      <a:pPr algn="ctr" fontAlgn="base"/>
                      <a:r>
                        <a:rPr lang="as-IN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সোনারগাঁ​</a:t>
                      </a:r>
                      <a:r>
                        <a:rPr lang="en-US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 </a:t>
                      </a:r>
                      <a:r>
                        <a:rPr lang="en-US" sz="2800" b="1" i="0" dirty="0" err="1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জোনাল</a:t>
                      </a:r>
                      <a:r>
                        <a:rPr lang="en-US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 </a:t>
                      </a:r>
                      <a:r>
                        <a:rPr lang="en-US" sz="2800" b="1" i="0" dirty="0" err="1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অফিস</a:t>
                      </a:r>
                      <a:endParaRPr lang="as-IN" sz="2800" b="1" i="0" dirty="0">
                        <a:solidFill>
                          <a:srgbClr val="002060"/>
                        </a:solidFill>
                        <a:effectLst/>
                        <a:latin typeface="Nikosh" panose="02000000000000000000" pitchFamily="2" charset="0"/>
                        <a:cs typeface="Nikosh" panose="02000000000000000000" pitchFamily="2" charset="0"/>
                      </a:endParaRPr>
                    </a:p>
                  </a:txBody>
                  <a:tcPr marL="60858" marR="60858" marT="30429" marB="30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s-IN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৩.২২​</a:t>
                      </a:r>
                      <a:endParaRPr lang="as-IN" sz="2000" b="1" i="0" dirty="0">
                        <a:solidFill>
                          <a:srgbClr val="002060"/>
                        </a:solidFill>
                        <a:effectLst/>
                        <a:latin typeface="Nikosh" panose="02000000000000000000" pitchFamily="2" charset="0"/>
                        <a:cs typeface="Nikosh" panose="02000000000000000000" pitchFamily="2" charset="0"/>
                      </a:endParaRPr>
                    </a:p>
                  </a:txBody>
                  <a:tcPr marL="60858" marR="60858" marT="30429" marB="30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s-IN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১.৪৮​</a:t>
                      </a:r>
                      <a:endParaRPr lang="as-IN" sz="2000" b="1" i="0" dirty="0">
                        <a:solidFill>
                          <a:srgbClr val="002060"/>
                        </a:solidFill>
                        <a:effectLst/>
                        <a:latin typeface="Nikosh" panose="02000000000000000000" pitchFamily="2" charset="0"/>
                        <a:cs typeface="Nikosh" panose="02000000000000000000" pitchFamily="2" charset="0"/>
                      </a:endParaRPr>
                    </a:p>
                  </a:txBody>
                  <a:tcPr marL="60858" marR="60858" marT="30429" marB="30429" anchor="ctr"/>
                </a:tc>
                <a:extLst>
                  <a:ext uri="{0D108BD9-81ED-4DB2-BD59-A6C34878D82A}">
                    <a16:rowId xmlns:a16="http://schemas.microsoft.com/office/drawing/2014/main" val="3417243404"/>
                  </a:ext>
                </a:extLst>
              </a:tr>
              <a:tr h="580071">
                <a:tc>
                  <a:txBody>
                    <a:bodyPr/>
                    <a:lstStyle/>
                    <a:p>
                      <a:pPr algn="ctr" fontAlgn="base"/>
                      <a:r>
                        <a:rPr lang="as-IN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বন্দর​</a:t>
                      </a:r>
                      <a:r>
                        <a:rPr lang="en-US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 </a:t>
                      </a:r>
                      <a:r>
                        <a:rPr lang="en-US" sz="2800" b="1" i="0" dirty="0" err="1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জোনাল</a:t>
                      </a:r>
                      <a:r>
                        <a:rPr lang="en-US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 </a:t>
                      </a:r>
                      <a:r>
                        <a:rPr lang="en-US" sz="2800" b="1" i="0" dirty="0" err="1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অফিস</a:t>
                      </a:r>
                      <a:endParaRPr lang="as-IN" sz="2800" b="1" i="0" dirty="0">
                        <a:solidFill>
                          <a:srgbClr val="002060"/>
                        </a:solidFill>
                        <a:effectLst/>
                        <a:latin typeface="Nikosh" panose="02000000000000000000" pitchFamily="2" charset="0"/>
                        <a:cs typeface="Nikosh" panose="02000000000000000000" pitchFamily="2" charset="0"/>
                      </a:endParaRPr>
                    </a:p>
                  </a:txBody>
                  <a:tcPr marL="60858" marR="60858" marT="30429" marB="30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s-IN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৫.৮২​</a:t>
                      </a:r>
                      <a:endParaRPr lang="as-IN" sz="2000" b="1" i="0" dirty="0">
                        <a:solidFill>
                          <a:srgbClr val="002060"/>
                        </a:solidFill>
                        <a:effectLst/>
                        <a:latin typeface="Nikosh" panose="02000000000000000000" pitchFamily="2" charset="0"/>
                        <a:cs typeface="Nikosh" panose="02000000000000000000" pitchFamily="2" charset="0"/>
                      </a:endParaRPr>
                    </a:p>
                  </a:txBody>
                  <a:tcPr marL="60858" marR="60858" marT="30429" marB="30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s-IN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৫.১৭​</a:t>
                      </a:r>
                      <a:endParaRPr lang="as-IN" sz="2000" b="1" i="0" dirty="0">
                        <a:solidFill>
                          <a:srgbClr val="002060"/>
                        </a:solidFill>
                        <a:effectLst/>
                        <a:latin typeface="Nikosh" panose="02000000000000000000" pitchFamily="2" charset="0"/>
                        <a:cs typeface="Nikosh" panose="02000000000000000000" pitchFamily="2" charset="0"/>
                      </a:endParaRPr>
                    </a:p>
                  </a:txBody>
                  <a:tcPr marL="60858" marR="60858" marT="30429" marB="30429" anchor="ctr"/>
                </a:tc>
                <a:extLst>
                  <a:ext uri="{0D108BD9-81ED-4DB2-BD59-A6C34878D82A}">
                    <a16:rowId xmlns:a16="http://schemas.microsoft.com/office/drawing/2014/main" val="490247893"/>
                  </a:ext>
                </a:extLst>
              </a:tr>
              <a:tr h="580071">
                <a:tc>
                  <a:txBody>
                    <a:bodyPr/>
                    <a:lstStyle/>
                    <a:p>
                      <a:pPr algn="ctr" fontAlgn="base"/>
                      <a:r>
                        <a:rPr lang="as-IN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তারাবো​</a:t>
                      </a:r>
                      <a:r>
                        <a:rPr lang="en-US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 </a:t>
                      </a:r>
                      <a:r>
                        <a:rPr lang="en-US" sz="2800" b="1" i="0" dirty="0" err="1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জোনাল</a:t>
                      </a:r>
                      <a:r>
                        <a:rPr lang="en-US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 </a:t>
                      </a:r>
                      <a:r>
                        <a:rPr lang="en-US" sz="2800" b="1" i="0" dirty="0" err="1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অফিস</a:t>
                      </a:r>
                      <a:endParaRPr lang="as-IN" sz="2800" b="1" i="0" dirty="0">
                        <a:solidFill>
                          <a:srgbClr val="002060"/>
                        </a:solidFill>
                        <a:effectLst/>
                        <a:latin typeface="Nikosh" panose="02000000000000000000" pitchFamily="2" charset="0"/>
                        <a:cs typeface="Nikosh" panose="02000000000000000000" pitchFamily="2" charset="0"/>
                      </a:endParaRPr>
                    </a:p>
                  </a:txBody>
                  <a:tcPr marL="60858" marR="60858" marT="30429" marB="30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s-IN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৩.৮১​</a:t>
                      </a:r>
                      <a:endParaRPr lang="as-IN" sz="2000" b="1" i="0" dirty="0">
                        <a:solidFill>
                          <a:srgbClr val="002060"/>
                        </a:solidFill>
                        <a:effectLst/>
                        <a:latin typeface="Nikosh" panose="02000000000000000000" pitchFamily="2" charset="0"/>
                        <a:cs typeface="Nikosh" panose="02000000000000000000" pitchFamily="2" charset="0"/>
                      </a:endParaRPr>
                    </a:p>
                  </a:txBody>
                  <a:tcPr marL="60858" marR="60858" marT="30429" marB="30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s-IN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৪.০৬​</a:t>
                      </a:r>
                      <a:endParaRPr lang="as-IN" sz="2000" b="1" i="0" dirty="0">
                        <a:solidFill>
                          <a:srgbClr val="002060"/>
                        </a:solidFill>
                        <a:effectLst/>
                        <a:latin typeface="Nikosh" panose="02000000000000000000" pitchFamily="2" charset="0"/>
                        <a:cs typeface="Nikosh" panose="02000000000000000000" pitchFamily="2" charset="0"/>
                      </a:endParaRPr>
                    </a:p>
                  </a:txBody>
                  <a:tcPr marL="60858" marR="60858" marT="30429" marB="30429" anchor="ctr"/>
                </a:tc>
                <a:extLst>
                  <a:ext uri="{0D108BD9-81ED-4DB2-BD59-A6C34878D82A}">
                    <a16:rowId xmlns:a16="http://schemas.microsoft.com/office/drawing/2014/main" val="694843610"/>
                  </a:ext>
                </a:extLst>
              </a:tr>
              <a:tr h="580071">
                <a:tc>
                  <a:txBody>
                    <a:bodyPr/>
                    <a:lstStyle/>
                    <a:p>
                      <a:pPr algn="ctr" fontAlgn="base"/>
                      <a:r>
                        <a:rPr lang="as-IN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নবীগঞ্জ​</a:t>
                      </a:r>
                      <a:r>
                        <a:rPr lang="en-US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 </a:t>
                      </a:r>
                      <a:r>
                        <a:rPr lang="en-US" sz="2800" b="1" i="0" dirty="0" err="1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সাব</a:t>
                      </a:r>
                      <a:r>
                        <a:rPr lang="en-US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 </a:t>
                      </a:r>
                      <a:r>
                        <a:rPr lang="en-US" sz="2800" b="1" i="0" dirty="0" err="1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জোনাল</a:t>
                      </a:r>
                      <a:r>
                        <a:rPr lang="en-US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 </a:t>
                      </a:r>
                      <a:r>
                        <a:rPr lang="en-US" sz="2800" b="1" i="0" dirty="0" err="1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অফিস</a:t>
                      </a:r>
                      <a:endParaRPr lang="as-IN" sz="2800" b="1" i="0" dirty="0">
                        <a:solidFill>
                          <a:srgbClr val="002060"/>
                        </a:solidFill>
                        <a:effectLst/>
                        <a:latin typeface="Nikosh" panose="02000000000000000000" pitchFamily="2" charset="0"/>
                        <a:cs typeface="Nikosh" panose="02000000000000000000" pitchFamily="2" charset="0"/>
                      </a:endParaRPr>
                    </a:p>
                  </a:txBody>
                  <a:tcPr marL="60858" marR="60858" marT="30429" marB="30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s-IN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৪.২৪​</a:t>
                      </a:r>
                      <a:endParaRPr lang="as-IN" sz="2000" b="1" i="0" dirty="0">
                        <a:solidFill>
                          <a:srgbClr val="002060"/>
                        </a:solidFill>
                        <a:effectLst/>
                        <a:latin typeface="Nikosh" panose="02000000000000000000" pitchFamily="2" charset="0"/>
                        <a:cs typeface="Nikosh" panose="02000000000000000000" pitchFamily="2" charset="0"/>
                      </a:endParaRPr>
                    </a:p>
                  </a:txBody>
                  <a:tcPr marL="60858" marR="60858" marT="30429" marB="30429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as-IN" sz="2800" b="1" i="0" dirty="0">
                          <a:solidFill>
                            <a:srgbClr val="002060"/>
                          </a:solidFill>
                          <a:effectLst/>
                          <a:latin typeface="Nikosh" panose="02000000000000000000" pitchFamily="2" charset="0"/>
                          <a:cs typeface="Nikosh" panose="02000000000000000000" pitchFamily="2" charset="0"/>
                        </a:rPr>
                        <a:t>৩.৮০​</a:t>
                      </a:r>
                      <a:endParaRPr lang="as-IN" sz="2000" b="1" i="0" dirty="0">
                        <a:solidFill>
                          <a:srgbClr val="002060"/>
                        </a:solidFill>
                        <a:effectLst/>
                        <a:latin typeface="Nikosh" panose="02000000000000000000" pitchFamily="2" charset="0"/>
                        <a:cs typeface="Nikosh" panose="02000000000000000000" pitchFamily="2" charset="0"/>
                      </a:endParaRPr>
                    </a:p>
                  </a:txBody>
                  <a:tcPr marL="60858" marR="60858" marT="30429" marB="30429" anchor="ctr"/>
                </a:tc>
                <a:extLst>
                  <a:ext uri="{0D108BD9-81ED-4DB2-BD59-A6C34878D82A}">
                    <a16:rowId xmlns:a16="http://schemas.microsoft.com/office/drawing/2014/main" val="131471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269541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319</TotalTime>
  <Words>403</Words>
  <Application>Microsoft Office PowerPoint</Application>
  <PresentationFormat>Widescreen</PresentationFormat>
  <Paragraphs>78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Gill Sans MT</vt:lpstr>
      <vt:lpstr>Nikosh</vt:lpstr>
      <vt:lpstr>Times New Roman</vt:lpstr>
      <vt:lpstr>Wingdings</vt:lpstr>
      <vt:lpstr>Gallery</vt:lpstr>
      <vt:lpstr>মাইক্রোসফট পাওয়ারপয়েন্ট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আমার পাওয়ার পয়েন্ট শেখার কি দরকার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Administrator</dc:creator>
  <cp:lastModifiedBy>pq881</cp:lastModifiedBy>
  <cp:revision>4</cp:revision>
  <dcterms:created xsi:type="dcterms:W3CDTF">2021-12-05T12:46:15Z</dcterms:created>
  <dcterms:modified xsi:type="dcterms:W3CDTF">2021-12-06T11:01:32Z</dcterms:modified>
</cp:coreProperties>
</file>